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9"/>
  </p:notesMasterIdLst>
  <p:sldIdLst>
    <p:sldId id="509" r:id="rId2"/>
    <p:sldId id="512" r:id="rId3"/>
    <p:sldId id="505" r:id="rId4"/>
    <p:sldId id="510" r:id="rId5"/>
    <p:sldId id="506" r:id="rId6"/>
    <p:sldId id="503" r:id="rId7"/>
    <p:sldId id="513"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TW" alt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7D23CDA-1D6E-41AE-8156-C6FF1D2D3217}" type="datetimeFigureOut">
              <a:rPr lang="zh-TW" altLang="en-US" smtClean="0"/>
              <a:t>2019/1/25</a:t>
            </a:fld>
            <a:endParaRPr lang="zh-TW" alt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ltLang="zh-TW"/>
              <a:t>Edit Master text styles</a:t>
            </a:r>
          </a:p>
          <a:p>
            <a:pPr lvl="1"/>
            <a:r>
              <a:rPr lang="en-US" altLang="zh-TW"/>
              <a:t>Second level</a:t>
            </a:r>
          </a:p>
          <a:p>
            <a:pPr lvl="2"/>
            <a:r>
              <a:rPr lang="en-US" altLang="zh-TW"/>
              <a:t>Third level</a:t>
            </a:r>
          </a:p>
          <a:p>
            <a:pPr lvl="3"/>
            <a:r>
              <a:rPr lang="en-US" altLang="zh-TW"/>
              <a:t>Fourth level</a:t>
            </a:r>
          </a:p>
          <a:p>
            <a:pPr lvl="4"/>
            <a:r>
              <a:rPr lang="en-US" altLang="zh-TW"/>
              <a:t>Fifth level</a:t>
            </a:r>
            <a:endParaRPr lang="zh-TW" alt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TW" alt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19FE90-734B-413F-A3BC-12E5F31F0E1D}" type="slidenum">
              <a:rPr lang="zh-TW" altLang="en-US" smtClean="0"/>
              <a:t>‹#›</a:t>
            </a:fld>
            <a:endParaRPr lang="zh-TW" altLang="en-US"/>
          </a:p>
        </p:txBody>
      </p:sp>
    </p:spTree>
    <p:extLst>
      <p:ext uri="{BB962C8B-B14F-4D97-AF65-F5344CB8AC3E}">
        <p14:creationId xmlns:p14="http://schemas.microsoft.com/office/powerpoint/2010/main" val="2722240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4D3D779-E82F-4054-81A8-052CD8670119}" type="slidenum">
              <a:rPr lang="en-US" smtClean="0"/>
              <a:t>3</a:t>
            </a:fld>
            <a:endParaRPr lang="en-US"/>
          </a:p>
        </p:txBody>
      </p:sp>
    </p:spTree>
    <p:extLst>
      <p:ext uri="{BB962C8B-B14F-4D97-AF65-F5344CB8AC3E}">
        <p14:creationId xmlns:p14="http://schemas.microsoft.com/office/powerpoint/2010/main" val="24235266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4D3D779-E82F-4054-81A8-052CD8670119}" type="slidenum">
              <a:rPr lang="en-US" smtClean="0"/>
              <a:t>4</a:t>
            </a:fld>
            <a:endParaRPr lang="en-US"/>
          </a:p>
        </p:txBody>
      </p:sp>
    </p:spTree>
    <p:extLst>
      <p:ext uri="{BB962C8B-B14F-4D97-AF65-F5344CB8AC3E}">
        <p14:creationId xmlns:p14="http://schemas.microsoft.com/office/powerpoint/2010/main" val="4950344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Grp="1" noChangeArrowheads="1"/>
          </p:cNvSpPr>
          <p:nvPr>
            <p:ph type="dt" idx="1"/>
          </p:nvPr>
        </p:nvSpPr>
        <p:spPr>
          <a:ln/>
        </p:spPr>
        <p:txBody>
          <a:bodyPr/>
          <a:lstStyle/>
          <a:p>
            <a:fld id="{A2ED9325-097B-440B-A34A-CE1AD9A3B8DF}" type="datetime5">
              <a:rPr lang="en-US" smtClean="0"/>
              <a:pPr/>
              <a:t>25-Jan-19</a:t>
            </a:fld>
            <a:endParaRPr lang="en-GB" dirty="0"/>
          </a:p>
        </p:txBody>
      </p:sp>
      <p:sp>
        <p:nvSpPr>
          <p:cNvPr id="6" name="Rectangle 6"/>
          <p:cNvSpPr>
            <a:spLocks noGrp="1" noChangeArrowheads="1"/>
          </p:cNvSpPr>
          <p:nvPr>
            <p:ph type="ftr" sz="quarter" idx="4"/>
          </p:nvPr>
        </p:nvSpPr>
        <p:spPr>
          <a:ln/>
        </p:spPr>
        <p:txBody>
          <a:bodyPr/>
          <a:lstStyle/>
          <a:p>
            <a:r>
              <a:rPr lang="en-GB"/>
              <a:t>© 2011 Synopsys</a:t>
            </a:r>
            <a:endParaRPr lang="en-GB" dirty="0"/>
          </a:p>
        </p:txBody>
      </p:sp>
      <p:sp>
        <p:nvSpPr>
          <p:cNvPr id="1797122" name="Rectangle 2"/>
          <p:cNvSpPr>
            <a:spLocks noGrp="1" noRot="1" noChangeAspect="1" noChangeArrowheads="1" noTextEdit="1"/>
          </p:cNvSpPr>
          <p:nvPr>
            <p:ph type="sldImg"/>
          </p:nvPr>
        </p:nvSpPr>
        <p:spPr>
          <a:xfrm>
            <a:off x="1128713" y="701675"/>
            <a:ext cx="4584700" cy="3440113"/>
          </a:xfrm>
          <a:ln/>
        </p:spPr>
      </p:sp>
      <p:sp>
        <p:nvSpPr>
          <p:cNvPr id="1797123" name="Rectangle 3"/>
          <p:cNvSpPr>
            <a:spLocks noGrp="1" noChangeArrowheads="1"/>
          </p:cNvSpPr>
          <p:nvPr>
            <p:ph type="body" idx="1"/>
          </p:nvPr>
        </p:nvSpPr>
        <p:spPr>
          <a:xfrm>
            <a:off x="852786" y="4299857"/>
            <a:ext cx="5027414" cy="4386036"/>
          </a:xfrm>
        </p:spPr>
        <p:txBody>
          <a:bodyPr/>
          <a:lstStyle/>
          <a:p>
            <a:endParaRPr lang="en-US" sz="800" dirty="0"/>
          </a:p>
        </p:txBody>
      </p:sp>
      <p:sp>
        <p:nvSpPr>
          <p:cNvPr id="7" name="Slide Number Placeholder 6"/>
          <p:cNvSpPr>
            <a:spLocks noGrp="1"/>
          </p:cNvSpPr>
          <p:nvPr>
            <p:ph type="sldNum" sz="quarter" idx="10"/>
          </p:nvPr>
        </p:nvSpPr>
        <p:spPr/>
        <p:txBody>
          <a:bodyPr/>
          <a:lstStyle/>
          <a:p>
            <a:fld id="{F830553B-409D-4E4A-BC40-67AFFA673D75}" type="slidenum">
              <a:rPr lang="en-US" smtClean="0"/>
              <a:pPr/>
              <a:t>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tags" Target="../tags/tag12.xml"/><Relationship Id="rId7" Type="http://schemas.openxmlformats.org/officeDocument/2006/relationships/image" Target="../media/image3.png"/><Relationship Id="rId2" Type="http://schemas.openxmlformats.org/officeDocument/2006/relationships/tags" Target="../tags/tag11.xml"/><Relationship Id="rId1" Type="http://schemas.openxmlformats.org/officeDocument/2006/relationships/tags" Target="../tags/tag10.xml"/><Relationship Id="rId6" Type="http://schemas.openxmlformats.org/officeDocument/2006/relationships/image" Target="../media/image2.jpg"/><Relationship Id="rId5" Type="http://schemas.openxmlformats.org/officeDocument/2006/relationships/slideMaster" Target="../slideMasters/slideMaster1.xml"/><Relationship Id="rId4" Type="http://schemas.openxmlformats.org/officeDocument/2006/relationships/tags" Target="../tags/tag13.xml"/></Relationships>
</file>

<file path=ppt/slideLayouts/_rels/slideLayout2.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5.xml"/><Relationship Id="rId1" Type="http://schemas.openxmlformats.org/officeDocument/2006/relationships/tags" Target="../tags/tag14.xm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tags" Target="../tags/tag18.xml"/><Relationship Id="rId7" Type="http://schemas.openxmlformats.org/officeDocument/2006/relationships/slideMaster" Target="../slideMasters/slideMaster1.xml"/><Relationship Id="rId2" Type="http://schemas.openxmlformats.org/officeDocument/2006/relationships/tags" Target="../tags/tag17.xml"/><Relationship Id="rId1" Type="http://schemas.openxmlformats.org/officeDocument/2006/relationships/tags" Target="../tags/tag16.xml"/><Relationship Id="rId6" Type="http://schemas.openxmlformats.org/officeDocument/2006/relationships/tags" Target="../tags/tag21.xml"/><Relationship Id="rId5" Type="http://schemas.openxmlformats.org/officeDocument/2006/relationships/tags" Target="../tags/tag20.xml"/><Relationship Id="rId4" Type="http://schemas.openxmlformats.org/officeDocument/2006/relationships/tags" Target="../tags/tag19.xml"/><Relationship Id="rId9"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2.xml"/></Relationships>
</file>

<file path=ppt/slideLayouts/_rels/slideLayout5.xml.rels><?xml version="1.0" encoding="UTF-8" standalone="yes"?>
<Relationships xmlns="http://schemas.openxmlformats.org/package/2006/relationships"><Relationship Id="rId3" Type="http://schemas.openxmlformats.org/officeDocument/2006/relationships/tags" Target="../tags/tag25.xml"/><Relationship Id="rId2" Type="http://schemas.openxmlformats.org/officeDocument/2006/relationships/tags" Target="../tags/tag24.xml"/><Relationship Id="rId1" Type="http://schemas.openxmlformats.org/officeDocument/2006/relationships/tags" Target="../tags/tag23.xml"/><Relationship Id="rId4"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28.xml"/><Relationship Id="rId2" Type="http://schemas.openxmlformats.org/officeDocument/2006/relationships/tags" Target="../tags/tag27.xml"/><Relationship Id="rId1" Type="http://schemas.openxmlformats.org/officeDocument/2006/relationships/tags" Target="../tags/tag26.xml"/><Relationship Id="rId5" Type="http://schemas.openxmlformats.org/officeDocument/2006/relationships/image" Target="../media/image4.jpeg"/><Relationship Id="rId4"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tags" Target="../tags/tag29.xml"/><Relationship Id="rId5" Type="http://schemas.openxmlformats.org/officeDocument/2006/relationships/image" Target="../media/image5.jpeg"/><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34.xml"/><Relationship Id="rId2" Type="http://schemas.openxmlformats.org/officeDocument/2006/relationships/tags" Target="../tags/tag33.xml"/><Relationship Id="rId1" Type="http://schemas.openxmlformats.org/officeDocument/2006/relationships/tags" Target="../tags/tag32.xml"/><Relationship Id="rId5" Type="http://schemas.openxmlformats.org/officeDocument/2006/relationships/slideMaster" Target="../slideMasters/slideMaster1.xml"/><Relationship Id="rId4" Type="http://schemas.openxmlformats.org/officeDocument/2006/relationships/tags" Target="../tags/tag35.xml"/></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36.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tags" Target="../tags/tag39.xml"/><Relationship Id="rId7" Type="http://schemas.openxmlformats.org/officeDocument/2006/relationships/slideMaster" Target="../slideMasters/slideMaster1.xml"/><Relationship Id="rId2" Type="http://schemas.openxmlformats.org/officeDocument/2006/relationships/tags" Target="../tags/tag38.xml"/><Relationship Id="rId1" Type="http://schemas.openxmlformats.org/officeDocument/2006/relationships/tags" Target="../tags/tag37.xml"/><Relationship Id="rId6" Type="http://schemas.openxmlformats.org/officeDocument/2006/relationships/tags" Target="../tags/tag42.xml"/><Relationship Id="rId5" Type="http://schemas.openxmlformats.org/officeDocument/2006/relationships/tags" Target="../tags/tag41.xml"/><Relationship Id="rId4" Type="http://schemas.openxmlformats.org/officeDocument/2006/relationships/tags" Target="../tags/tag40.xml"/></Relationships>
</file>

<file path=ppt/slideLayouts/_rels/slideLayout12.xml.rels><?xml version="1.0" encoding="UTF-8" standalone="yes"?>
<Relationships xmlns="http://schemas.openxmlformats.org/package/2006/relationships"><Relationship Id="rId3" Type="http://schemas.openxmlformats.org/officeDocument/2006/relationships/tags" Target="../tags/tag45.xml"/><Relationship Id="rId2" Type="http://schemas.openxmlformats.org/officeDocument/2006/relationships/tags" Target="../tags/tag44.xml"/><Relationship Id="rId1" Type="http://schemas.openxmlformats.org/officeDocument/2006/relationships/tags" Target="../tags/tag43.xml"/><Relationship Id="rId5" Type="http://schemas.openxmlformats.org/officeDocument/2006/relationships/slideMaster" Target="../slideMasters/slideMaster1.xml"/><Relationship Id="rId4" Type="http://schemas.openxmlformats.org/officeDocument/2006/relationships/tags" Target="../tags/tag46.xml"/></Relationships>
</file>

<file path=ppt/slideLayouts/_rels/slideLayout13.xml.rels><?xml version="1.0" encoding="UTF-8" standalone="yes"?>
<Relationships xmlns="http://schemas.openxmlformats.org/package/2006/relationships"><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tags" Target="../tags/tag47.xml"/><Relationship Id="rId6" Type="http://schemas.openxmlformats.org/officeDocument/2006/relationships/slideMaster" Target="../slideMasters/slideMaster1.xml"/><Relationship Id="rId5" Type="http://schemas.openxmlformats.org/officeDocument/2006/relationships/tags" Target="../tags/tag51.xml"/><Relationship Id="rId4" Type="http://schemas.openxmlformats.org/officeDocument/2006/relationships/tags" Target="../tags/tag50.xml"/></Relationships>
</file>

<file path=ppt/slideLayouts/_rels/slideLayout14.xml.rels><?xml version="1.0" encoding="UTF-8" standalone="yes"?>
<Relationships xmlns="http://schemas.openxmlformats.org/package/2006/relationships"><Relationship Id="rId3" Type="http://schemas.openxmlformats.org/officeDocument/2006/relationships/tags" Target="../tags/tag54.xml"/><Relationship Id="rId2" Type="http://schemas.openxmlformats.org/officeDocument/2006/relationships/tags" Target="../tags/tag53.xml"/><Relationship Id="rId1" Type="http://schemas.openxmlformats.org/officeDocument/2006/relationships/tags" Target="../tags/tag52.xml"/><Relationship Id="rId5" Type="http://schemas.openxmlformats.org/officeDocument/2006/relationships/slideMaster" Target="../slideMasters/slideMaster1.xml"/><Relationship Id="rId4" Type="http://schemas.openxmlformats.org/officeDocument/2006/relationships/tags" Target="../tags/tag55.xml"/></Relationships>
</file>

<file path=ppt/slideLayouts/_rels/slideLayout15.xml.rels><?xml version="1.0" encoding="UTF-8" standalone="yes"?>
<Relationships xmlns="http://schemas.openxmlformats.org/package/2006/relationships"><Relationship Id="rId3" Type="http://schemas.openxmlformats.org/officeDocument/2006/relationships/tags" Target="../tags/tag58.xml"/><Relationship Id="rId2" Type="http://schemas.openxmlformats.org/officeDocument/2006/relationships/tags" Target="../tags/tag57.xml"/><Relationship Id="rId1" Type="http://schemas.openxmlformats.org/officeDocument/2006/relationships/tags" Target="../tags/tag56.xml"/><Relationship Id="rId6" Type="http://schemas.openxmlformats.org/officeDocument/2006/relationships/slideMaster" Target="../slideMasters/slideMaster1.xml"/><Relationship Id="rId5" Type="http://schemas.openxmlformats.org/officeDocument/2006/relationships/tags" Target="../tags/tag60.xml"/><Relationship Id="rId4" Type="http://schemas.openxmlformats.org/officeDocument/2006/relationships/tags" Target="../tags/tag59.xml"/></Relationships>
</file>

<file path=ppt/slideLayouts/_rels/slideLayout16.xml.rels><?xml version="1.0" encoding="UTF-8" standalone="yes"?>
<Relationships xmlns="http://schemas.openxmlformats.org/package/2006/relationships"><Relationship Id="rId3" Type="http://schemas.openxmlformats.org/officeDocument/2006/relationships/tags" Target="../tags/tag63.xml"/><Relationship Id="rId2" Type="http://schemas.openxmlformats.org/officeDocument/2006/relationships/tags" Target="../tags/tag62.xml"/><Relationship Id="rId1" Type="http://schemas.openxmlformats.org/officeDocument/2006/relationships/tags" Target="../tags/tag61.xml"/><Relationship Id="rId6" Type="http://schemas.openxmlformats.org/officeDocument/2006/relationships/slideMaster" Target="../slideMasters/slideMaster1.xml"/><Relationship Id="rId5" Type="http://schemas.openxmlformats.org/officeDocument/2006/relationships/tags" Target="../tags/tag65.xml"/><Relationship Id="rId4" Type="http://schemas.openxmlformats.org/officeDocument/2006/relationships/tags" Target="../tags/tag64.xml"/></Relationships>
</file>

<file path=ppt/slideLayouts/_rels/slideLayout17.xml.rels><?xml version="1.0" encoding="UTF-8" standalone="yes"?>
<Relationships xmlns="http://schemas.openxmlformats.org/package/2006/relationships"><Relationship Id="rId3" Type="http://schemas.openxmlformats.org/officeDocument/2006/relationships/tags" Target="../tags/tag68.xml"/><Relationship Id="rId2" Type="http://schemas.openxmlformats.org/officeDocument/2006/relationships/tags" Target="../tags/tag67.xml"/><Relationship Id="rId1" Type="http://schemas.openxmlformats.org/officeDocument/2006/relationships/tags" Target="../tags/tag66.xml"/><Relationship Id="rId6" Type="http://schemas.openxmlformats.org/officeDocument/2006/relationships/slideMaster" Target="../slideMasters/slideMaster1.xml"/><Relationship Id="rId5" Type="http://schemas.openxmlformats.org/officeDocument/2006/relationships/tags" Target="../tags/tag70.xml"/><Relationship Id="rId4" Type="http://schemas.openxmlformats.org/officeDocument/2006/relationships/tags" Target="../tags/tag69.xml"/></Relationships>
</file>

<file path=ppt/slideLayouts/_rels/slideLayout18.xml.rels><?xml version="1.0" encoding="UTF-8" standalone="yes"?>
<Relationships xmlns="http://schemas.openxmlformats.org/package/2006/relationships"><Relationship Id="rId3" Type="http://schemas.openxmlformats.org/officeDocument/2006/relationships/tags" Target="../tags/tag73.xml"/><Relationship Id="rId2" Type="http://schemas.openxmlformats.org/officeDocument/2006/relationships/tags" Target="../tags/tag72.xml"/><Relationship Id="rId1" Type="http://schemas.openxmlformats.org/officeDocument/2006/relationships/tags" Target="../tags/tag71.xml"/><Relationship Id="rId6" Type="http://schemas.openxmlformats.org/officeDocument/2006/relationships/image" Target="../media/image3.png"/><Relationship Id="rId5" Type="http://schemas.openxmlformats.org/officeDocument/2006/relationships/image" Target="../media/image2.jpg"/><Relationship Id="rId4"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Master" Target="../slideMasters/slideMaster1.xml"/><Relationship Id="rId1" Type="http://schemas.openxmlformats.org/officeDocument/2006/relationships/tags" Target="../tags/tag74.xml"/></Relationships>
</file>

<file path=ppt/slideLayouts/_rels/slideLayout20.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6.xml"/><Relationship Id="rId1" Type="http://schemas.openxmlformats.org/officeDocument/2006/relationships/tags" Target="../tags/tag75.xml"/></Relationships>
</file>

<file path=ppt/slideLayouts/_rels/slideLayout21.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8.xml"/><Relationship Id="rId1" Type="http://schemas.openxmlformats.org/officeDocument/2006/relationships/tags" Target="../tags/tag7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69459FA-0BBD-4C23-967C-7DDC65B7AD38}"/>
              </a:ext>
            </a:extLst>
          </p:cNvPr>
          <p:cNvPicPr>
            <a:picLocks noChangeAspect="1"/>
          </p:cNvPicPr>
          <p:nvPr>
            <p:custDataLst>
              <p:tags r:id="rId1"/>
            </p:custDataLst>
          </p:nvPr>
        </p:nvPicPr>
        <p:blipFill>
          <a:blip r:embed="rId6"/>
          <a:stretch>
            <a:fillRect/>
          </a:stretch>
        </p:blipFill>
        <p:spPr>
          <a:xfrm>
            <a:off x="0" y="0"/>
            <a:ext cx="12192000" cy="6858000"/>
          </a:xfrm>
          <a:prstGeom prst="rect">
            <a:avLst/>
          </a:prstGeom>
        </p:spPr>
      </p:pic>
      <p:pic>
        <p:nvPicPr>
          <p:cNvPr id="8" name="Picture 7"/>
          <p:cNvPicPr>
            <a:picLocks noChangeAspect="1"/>
          </p:cNvPicPr>
          <p:nvPr>
            <p:custDataLst>
              <p:tags r:id="rId2"/>
            </p:custDataLst>
          </p:nvPr>
        </p:nvPicPr>
        <p:blipFill>
          <a:blip r:embed="rId7" cstate="print">
            <a:extLst>
              <a:ext uri="{28A0092B-C50C-407E-A947-70E740481C1C}">
                <a14:useLocalDpi xmlns:a14="http://schemas.microsoft.com/office/drawing/2010/main" val="0"/>
              </a:ext>
            </a:extLst>
          </a:blip>
          <a:stretch>
            <a:fillRect/>
          </a:stretch>
        </p:blipFill>
        <p:spPr>
          <a:xfrm>
            <a:off x="10233358" y="485435"/>
            <a:ext cx="1653211" cy="529027"/>
          </a:xfrm>
          <a:prstGeom prst="rect">
            <a:avLst/>
          </a:prstGeom>
        </p:spPr>
      </p:pic>
      <p:sp>
        <p:nvSpPr>
          <p:cNvPr id="2" name="Title 1"/>
          <p:cNvSpPr>
            <a:spLocks noGrp="1"/>
          </p:cNvSpPr>
          <p:nvPr>
            <p:ph type="ctrTitle" hasCustomPrompt="1"/>
            <p:custDataLst>
              <p:tags r:id="rId3"/>
            </p:custDataLst>
          </p:nvPr>
        </p:nvSpPr>
        <p:spPr>
          <a:xfrm>
            <a:off x="609600" y="1895641"/>
            <a:ext cx="10972800" cy="1177506"/>
          </a:xfrm>
        </p:spPr>
        <p:txBody>
          <a:bodyPr anchor="b">
            <a:normAutofit/>
          </a:bodyPr>
          <a:lstStyle>
            <a:lvl1pPr algn="l">
              <a:defRPr sz="3600" baseline="0"/>
            </a:lvl1pPr>
          </a:lstStyle>
          <a:p>
            <a:r>
              <a:rPr lang="en-US" dirty="0"/>
              <a:t>Click to Add a Title</a:t>
            </a:r>
          </a:p>
        </p:txBody>
      </p:sp>
      <p:sp>
        <p:nvSpPr>
          <p:cNvPr id="3" name="Subtitle 2"/>
          <p:cNvSpPr>
            <a:spLocks noGrp="1"/>
          </p:cNvSpPr>
          <p:nvPr>
            <p:ph type="subTitle" idx="1" hasCustomPrompt="1"/>
            <p:custDataLst>
              <p:tags r:id="rId4"/>
            </p:custDataLst>
          </p:nvPr>
        </p:nvSpPr>
        <p:spPr>
          <a:xfrm>
            <a:off x="609600" y="3094852"/>
            <a:ext cx="10963923" cy="917516"/>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a Subtitle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custDataLst>
              <p:tags r:id="rId1"/>
            </p:custDataLst>
          </p:nvPr>
        </p:nvSpPr>
        <p:spPr/>
        <p:txBody>
          <a:bodyPr/>
          <a:lstStyle>
            <a:lvl1pPr>
              <a:defRPr/>
            </a:lvl1pPr>
          </a:lstStyle>
          <a:p>
            <a:r>
              <a:rPr lang="en-US" dirty="0"/>
              <a:t>Click to Add a Title</a:t>
            </a:r>
          </a:p>
        </p:txBody>
      </p:sp>
      <p:sp>
        <p:nvSpPr>
          <p:cNvPr id="3" name="Content Placeholder 2"/>
          <p:cNvSpPr>
            <a:spLocks noGrp="1"/>
          </p:cNvSpPr>
          <p:nvPr>
            <p:ph idx="1" hasCustomPrompt="1"/>
            <p:custDataLst>
              <p:tags r:id="rId2"/>
            </p:custDataLst>
          </p:nvPr>
        </p:nvSpPr>
        <p:spPr/>
        <p:txBody>
          <a:bodyPr/>
          <a:lstStyle>
            <a:lvl1pPr>
              <a:defRPr/>
            </a:lvl1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a:p>
            <a:pPr lvl="4"/>
            <a:r>
              <a:rPr lang="en-US" dirty="0"/>
              <a:t>Fifth level</a:t>
            </a:r>
          </a:p>
        </p:txBody>
      </p:sp>
    </p:spTree>
  </p:cSld>
  <p:clrMapOvr>
    <a:masterClrMapping/>
  </p:clrMapOvr>
  <p:extLst mod="1">
    <p:ext uri="{DCECCB84-F9BA-43D5-87BE-67443E8EF086}">
      <p15:sldGuideLst xmlns:p15="http://schemas.microsoft.com/office/powerpoint/2012/main">
        <p15:guide id="1" pos="384">
          <p15:clr>
            <a:srgbClr val="5ACBF0"/>
          </p15:clr>
        </p15:guide>
        <p15:guide id="2" pos="7296">
          <p15:clr>
            <a:srgbClr val="5ACBF0"/>
          </p15:clr>
        </p15:guide>
        <p15:guide id="3" orient="horz" pos="888">
          <p15:clr>
            <a:srgbClr val="5ACBF0"/>
          </p15:clr>
        </p15:guide>
        <p15:guide id="4" orient="horz" pos="3943">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ynopsys Title Slide">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644057EF-F0C7-4197-82D0-267908AF3CF8}"/>
              </a:ext>
            </a:extLst>
          </p:cNvPr>
          <p:cNvPicPr>
            <a:picLocks noChangeAspect="1"/>
          </p:cNvPicPr>
          <p:nvPr>
            <p:custDataLst>
              <p:tags r:id="rId1"/>
            </p:custDataLst>
          </p:nvPr>
        </p:nvPicPr>
        <p:blipFill>
          <a:blip r:embed="rId8"/>
          <a:stretch>
            <a:fillRect/>
          </a:stretch>
        </p:blipFill>
        <p:spPr>
          <a:xfrm>
            <a:off x="0" y="0"/>
            <a:ext cx="12192000" cy="6858000"/>
          </a:xfrm>
          <a:prstGeom prst="rect">
            <a:avLst/>
          </a:prstGeom>
        </p:spPr>
      </p:pic>
      <p:pic>
        <p:nvPicPr>
          <p:cNvPr id="12" name="Picture 11"/>
          <p:cNvPicPr>
            <a:picLocks noChangeAspect="1"/>
          </p:cNvPicPr>
          <p:nvPr>
            <p:custDataLst>
              <p:tags r:id="rId2"/>
            </p:custDataLst>
          </p:nvPr>
        </p:nvPicPr>
        <p:blipFill>
          <a:blip r:embed="rId9" cstate="print">
            <a:extLst>
              <a:ext uri="{28A0092B-C50C-407E-A947-70E740481C1C}">
                <a14:useLocalDpi xmlns:a14="http://schemas.microsoft.com/office/drawing/2010/main" val="0"/>
              </a:ext>
            </a:extLst>
          </a:blip>
          <a:stretch>
            <a:fillRect/>
          </a:stretch>
        </p:blipFill>
        <p:spPr>
          <a:xfrm>
            <a:off x="10233358" y="485435"/>
            <a:ext cx="1653211" cy="529027"/>
          </a:xfrm>
          <a:prstGeom prst="rect">
            <a:avLst/>
          </a:prstGeom>
        </p:spPr>
      </p:pic>
      <p:sp>
        <p:nvSpPr>
          <p:cNvPr id="8" name="Text Placeholder 15"/>
          <p:cNvSpPr>
            <a:spLocks noGrp="1"/>
          </p:cNvSpPr>
          <p:nvPr>
            <p:ph type="body" sz="quarter" idx="10" hasCustomPrompt="1"/>
            <p:custDataLst>
              <p:tags r:id="rId3"/>
            </p:custDataLst>
          </p:nvPr>
        </p:nvSpPr>
        <p:spPr>
          <a:xfrm>
            <a:off x="609600" y="4108495"/>
            <a:ext cx="10962523" cy="731520"/>
          </a:xfrm>
        </p:spPr>
        <p:txBody>
          <a:bodyPr anchor="b"/>
          <a:lstStyle>
            <a:lvl1pPr marL="0" indent="0" algn="l">
              <a:buNone/>
              <a:defRPr sz="2000" baseline="0">
                <a:solidFill>
                  <a:schemeClr val="tx1"/>
                </a:solidFill>
                <a:effectLst/>
              </a:defRPr>
            </a:lvl1pPr>
            <a:lvl2pPr marL="0" indent="0" algn="ctr">
              <a:buNone/>
              <a:defRPr>
                <a:solidFill>
                  <a:schemeClr val="tx1">
                    <a:lumMod val="65000"/>
                    <a:lumOff val="35000"/>
                  </a:schemeClr>
                </a:solidFill>
              </a:defRPr>
            </a:lvl2pPr>
            <a:lvl3pPr algn="ctr">
              <a:defRPr>
                <a:solidFill>
                  <a:schemeClr val="tx1">
                    <a:lumMod val="65000"/>
                    <a:lumOff val="35000"/>
                  </a:schemeClr>
                </a:solidFill>
              </a:defRPr>
            </a:lvl3pPr>
            <a:lvl4pPr algn="ctr">
              <a:defRPr>
                <a:solidFill>
                  <a:schemeClr val="tx1">
                    <a:lumMod val="65000"/>
                    <a:lumOff val="35000"/>
                  </a:schemeClr>
                </a:solidFill>
              </a:defRPr>
            </a:lvl4pPr>
            <a:lvl5pPr algn="ctr">
              <a:defRPr>
                <a:solidFill>
                  <a:schemeClr val="tx1">
                    <a:lumMod val="65000"/>
                    <a:lumOff val="35000"/>
                  </a:schemeClr>
                </a:solidFill>
              </a:defRPr>
            </a:lvl5pPr>
          </a:lstStyle>
          <a:p>
            <a:pPr lvl="0"/>
            <a:r>
              <a:rPr lang="en-US" dirty="0"/>
              <a:t>Presenter’s Name</a:t>
            </a:r>
          </a:p>
        </p:txBody>
      </p:sp>
      <p:sp>
        <p:nvSpPr>
          <p:cNvPr id="9" name="Text Placeholder 18"/>
          <p:cNvSpPr>
            <a:spLocks noGrp="1"/>
          </p:cNvSpPr>
          <p:nvPr>
            <p:ph type="body" sz="quarter" idx="11" hasCustomPrompt="1"/>
            <p:custDataLst>
              <p:tags r:id="rId4"/>
            </p:custDataLst>
          </p:nvPr>
        </p:nvSpPr>
        <p:spPr>
          <a:xfrm>
            <a:off x="609600" y="4861720"/>
            <a:ext cx="4876800" cy="396815"/>
          </a:xfrm>
        </p:spPr>
        <p:txBody>
          <a:bodyPr anchor="b"/>
          <a:lstStyle>
            <a:lvl1pPr algn="l">
              <a:buNone/>
              <a:defRPr sz="1800">
                <a:solidFill>
                  <a:schemeClr val="tx1"/>
                </a:solidFill>
                <a:effectLst/>
              </a:defRPr>
            </a:lvl1pPr>
          </a:lstStyle>
          <a:p>
            <a:pPr lvl="0"/>
            <a:r>
              <a:rPr lang="en-US" dirty="0"/>
              <a:t>Date</a:t>
            </a:r>
          </a:p>
        </p:txBody>
      </p:sp>
      <p:sp>
        <p:nvSpPr>
          <p:cNvPr id="21" name="Subtitle 2"/>
          <p:cNvSpPr>
            <a:spLocks noGrp="1"/>
          </p:cNvSpPr>
          <p:nvPr>
            <p:ph type="subTitle" idx="1" hasCustomPrompt="1"/>
            <p:custDataLst>
              <p:tags r:id="rId5"/>
            </p:custDataLst>
          </p:nvPr>
        </p:nvSpPr>
        <p:spPr>
          <a:xfrm>
            <a:off x="609600" y="3094851"/>
            <a:ext cx="10963923" cy="917516"/>
          </a:xfrm>
        </p:spPr>
        <p:txBody>
          <a:bodyPr/>
          <a:lstStyle>
            <a:lvl1pPr marL="0" indent="0" algn="l">
              <a:buNone/>
              <a:defRPr sz="2800" b="0">
                <a:solidFill>
                  <a:schemeClr val="tx1"/>
                </a:solidFill>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Add a Subtitle</a:t>
            </a:r>
          </a:p>
        </p:txBody>
      </p:sp>
      <p:sp>
        <p:nvSpPr>
          <p:cNvPr id="22" name="Title 1"/>
          <p:cNvSpPr>
            <a:spLocks noGrp="1"/>
          </p:cNvSpPr>
          <p:nvPr>
            <p:ph type="ctrTitle" hasCustomPrompt="1"/>
            <p:custDataLst>
              <p:tags r:id="rId6"/>
            </p:custDataLst>
          </p:nvPr>
        </p:nvSpPr>
        <p:spPr>
          <a:xfrm>
            <a:off x="609600" y="1895641"/>
            <a:ext cx="10972800" cy="1177506"/>
          </a:xfrm>
        </p:spPr>
        <p:txBody>
          <a:bodyPr anchor="b">
            <a:noAutofit/>
          </a:bodyPr>
          <a:lstStyle>
            <a:lvl1pPr algn="l">
              <a:defRPr sz="3600">
                <a:solidFill>
                  <a:schemeClr val="tx1"/>
                </a:solidFill>
                <a:effectLst/>
              </a:defRPr>
            </a:lvl1pPr>
          </a:lstStyle>
          <a:p>
            <a:r>
              <a:rPr lang="en-US" dirty="0"/>
              <a:t>Click to Add a Title</a:t>
            </a:r>
          </a:p>
        </p:txBody>
      </p:sp>
    </p:spTree>
  </p:cSld>
  <p:clrMapOvr>
    <a:masterClrMapping/>
  </p:clrMapOvr>
  <p:extLst mod="1">
    <p:ext uri="{DCECCB84-F9BA-43D5-87BE-67443E8EF086}">
      <p15:sldGuideLst xmlns:p15="http://schemas.microsoft.com/office/powerpoint/2012/main">
        <p15:guide id="1" pos="384">
          <p15:clr>
            <a:srgbClr val="5ACBF0"/>
          </p15:clr>
        </p15:guide>
        <p15:guide id="2" pos="7296">
          <p15:clr>
            <a:srgbClr val="5ACBF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Legal Disclosure NDA">
    <p:spTree>
      <p:nvGrpSpPr>
        <p:cNvPr id="1" name=""/>
        <p:cNvGrpSpPr/>
        <p:nvPr/>
      </p:nvGrpSpPr>
      <p:grpSpPr>
        <a:xfrm>
          <a:off x="0" y="0"/>
          <a:ext cx="0" cy="0"/>
          <a:chOff x="0" y="0"/>
          <a:chExt cx="0" cy="0"/>
        </a:xfrm>
      </p:grpSpPr>
      <p:sp>
        <p:nvSpPr>
          <p:cNvPr id="2" name="Content Placeholder 2"/>
          <p:cNvSpPr>
            <a:spLocks noGrp="1"/>
          </p:cNvSpPr>
          <p:nvPr>
            <p:custDataLst>
              <p:tags r:id="rId1"/>
            </p:custDataLst>
          </p:nvPr>
        </p:nvSpPr>
        <p:spPr>
          <a:xfrm>
            <a:off x="609600" y="609601"/>
            <a:ext cx="10972800" cy="4525963"/>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2pPr>
            <a:lvl3pPr marL="1027113"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a:buNone/>
            </a:pPr>
            <a:r>
              <a:rPr lang="en-US" b="1" dirty="0"/>
              <a:t>CONFIDENTIAL INFORMATION</a:t>
            </a:r>
          </a:p>
          <a:p>
            <a:pPr marL="0" indent="0">
              <a:buNone/>
            </a:pPr>
            <a:r>
              <a:rPr lang="en-US" dirty="0"/>
              <a:t>The following material is confidential information of Synopsys and is being disclosed to you pursuant to a non-disclosure agreement between you or your employer and Synopsys. The material being disclosed may only be used as permitted under such non-disclosure agreement. </a:t>
            </a:r>
          </a:p>
          <a:p>
            <a:pPr>
              <a:buNone/>
            </a:pPr>
            <a:r>
              <a:rPr lang="en-US" dirty="0"/>
              <a:t> </a:t>
            </a:r>
          </a:p>
          <a:p>
            <a:pPr>
              <a:buNone/>
            </a:pPr>
            <a:r>
              <a:rPr lang="en-US" b="1" dirty="0"/>
              <a:t>IMPORTANT NOTICE</a:t>
            </a:r>
          </a:p>
          <a:p>
            <a:pPr marL="0" indent="0">
              <a:buNone/>
            </a:pPr>
            <a:r>
              <a:rPr lang="en-US" dirty="0"/>
              <a:t>In the event information in this presentation reflects Synopsys’ future plans, such plans are as of the date of this presentation and are subject to change. Synopsys is not obligated to develop the products with the features and functionality discussed in these materials. In any event, Synopsys’ products may be offered and purchased only pursuant to an authorized quote and purchase order or a mutually agreed upon written contract. </a:t>
            </a:r>
          </a:p>
        </p:txBody>
      </p:sp>
    </p:spTree>
  </p:cSld>
  <p:clrMapOvr>
    <a:masterClrMapping/>
  </p:clrMapOvr>
  <p:extLst mod="1">
    <p:ext uri="{DCECCB84-F9BA-43D5-87BE-67443E8EF086}">
      <p15:sldGuideLst xmlns:p15="http://schemas.microsoft.com/office/powerpoint/2012/main">
        <p15:guide id="1" pos="384">
          <p15:clr>
            <a:srgbClr val="5ACBF0"/>
          </p15:clr>
        </p15:guide>
        <p15:guide id="2" pos="7296">
          <p15:clr>
            <a:srgbClr val="5ACBF0"/>
          </p15:clr>
        </p15:guide>
        <p15:guide id="3" orient="horz" pos="3945">
          <p15:clr>
            <a:srgbClr val="5ACBF0"/>
          </p15:clr>
        </p15:guide>
        <p15:guide id="4" orient="horz" pos="372">
          <p15:clr>
            <a:srgbClr val="5ACBF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Subtitle and Content">
    <p:spTree>
      <p:nvGrpSpPr>
        <p:cNvPr id="1" name=""/>
        <p:cNvGrpSpPr/>
        <p:nvPr/>
      </p:nvGrpSpPr>
      <p:grpSpPr>
        <a:xfrm>
          <a:off x="0" y="0"/>
          <a:ext cx="0" cy="0"/>
          <a:chOff x="0" y="0"/>
          <a:chExt cx="0" cy="0"/>
        </a:xfrm>
      </p:grpSpPr>
      <p:sp>
        <p:nvSpPr>
          <p:cNvPr id="2" name="Title 1"/>
          <p:cNvSpPr>
            <a:spLocks noGrp="1"/>
          </p:cNvSpPr>
          <p:nvPr>
            <p:ph type="title" hasCustomPrompt="1"/>
            <p:custDataLst>
              <p:tags r:id="rId1"/>
            </p:custDataLst>
          </p:nvPr>
        </p:nvSpPr>
        <p:spPr>
          <a:xfrm>
            <a:off x="609600" y="68574"/>
            <a:ext cx="11582400" cy="1143000"/>
          </a:xfrm>
        </p:spPr>
        <p:txBody>
          <a:bodyPr/>
          <a:lstStyle/>
          <a:p>
            <a:r>
              <a:rPr lang="en-US" dirty="0"/>
              <a:t>Click to Add a Title</a:t>
            </a:r>
          </a:p>
        </p:txBody>
      </p:sp>
      <p:sp>
        <p:nvSpPr>
          <p:cNvPr id="3" name="Content Placeholder 2"/>
          <p:cNvSpPr>
            <a:spLocks noGrp="1"/>
          </p:cNvSpPr>
          <p:nvPr>
            <p:ph idx="1" hasCustomPrompt="1"/>
            <p:custDataLst>
              <p:tags r:id="rId2"/>
            </p:custDataLst>
          </p:nvPr>
        </p:nvSpPr>
        <p:spPr>
          <a:xfrm>
            <a:off x="609600" y="1414463"/>
            <a:ext cx="10972800" cy="4848225"/>
          </a:xfrm>
        </p:spPr>
        <p:txBody>
          <a:bodyPr vert="horz" lIns="91440" tIns="45720" rIns="91440" bIns="45720" rtlCol="0">
            <a:noAutofit/>
          </a:bodyPr>
          <a:lstStyle>
            <a:lvl1pPr>
              <a:defRPr baseline="0"/>
            </a:lvl1pPr>
            <a:lvl2pPr>
              <a:defRPr/>
            </a:lvl2pPr>
            <a:lvl3pPr>
              <a:defRPr/>
            </a:lvl3pPr>
            <a:lvl4pPr>
              <a:defRPr/>
            </a:lvl4pPr>
            <a:lvl5pPr>
              <a:defRPr/>
            </a:lvl5pPr>
            <a:lvl6pPr>
              <a:defRPr/>
            </a:lvl6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6"/>
          <p:cNvSpPr>
            <a:spLocks noGrp="1"/>
          </p:cNvSpPr>
          <p:nvPr>
            <p:ph type="body" sz="quarter" idx="12" hasCustomPrompt="1"/>
            <p:custDataLst>
              <p:tags r:id="rId3"/>
            </p:custDataLst>
          </p:nvPr>
        </p:nvSpPr>
        <p:spPr>
          <a:xfrm>
            <a:off x="609600" y="838200"/>
            <a:ext cx="11582400" cy="457200"/>
          </a:xfrm>
        </p:spPr>
        <p:txBody>
          <a:bodyPr/>
          <a:lstStyle>
            <a:lvl1pPr marL="0" indent="0">
              <a:buNone/>
              <a:defRPr sz="2000" i="1"/>
            </a:lvl1pPr>
          </a:lstStyle>
          <a:p>
            <a:pPr lvl="0"/>
            <a:r>
              <a:rPr lang="en-US" dirty="0"/>
              <a:t>Click to Add a Subtitle</a:t>
            </a:r>
          </a:p>
        </p:txBody>
      </p:sp>
    </p:spTree>
  </p:cSld>
  <p:clrMapOvr>
    <a:masterClrMapping/>
  </p:clrMapOvr>
  <p:extLst mod="1">
    <p:ext uri="{DCECCB84-F9BA-43D5-87BE-67443E8EF086}">
      <p15:sldGuideLst xmlns:p15="http://schemas.microsoft.com/office/powerpoint/2012/main">
        <p15:guide id="1" pos="384">
          <p15:clr>
            <a:srgbClr val="5ACBF0"/>
          </p15:clr>
        </p15:guide>
        <p15:guide id="2" pos="7296">
          <p15:clr>
            <a:srgbClr val="5ACBF0"/>
          </p15:clr>
        </p15:guide>
        <p15:guide id="3" orient="horz" pos="888">
          <p15:clr>
            <a:srgbClr val="5ACBF0"/>
          </p15:clr>
        </p15:guide>
        <p15:guide id="4" orient="horz" pos="3947">
          <p15:clr>
            <a:srgbClr val="5ACBF0"/>
          </p15:clr>
        </p15:guide>
        <p15:guide id="5" orient="horz" pos="528">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B48F746-CEB3-4F47-8DCC-9A7E1FDEAD0A}"/>
              </a:ext>
            </a:extLst>
          </p:cNvPr>
          <p:cNvPicPr>
            <a:picLocks noChangeAspect="1"/>
          </p:cNvPicPr>
          <p:nvPr>
            <p:custDataLst>
              <p:tags r:id="rId1"/>
            </p:custDataLst>
          </p:nvPr>
        </p:nvPicPr>
        <p:blipFill>
          <a:blip r:embed="rId5"/>
          <a:stretch>
            <a:fillRect/>
          </a:stretch>
        </p:blipFill>
        <p:spPr bwMode="invGray">
          <a:xfrm>
            <a:off x="-9" y="1215389"/>
            <a:ext cx="12192357" cy="1295438"/>
          </a:xfrm>
          <a:prstGeom prst="rect">
            <a:avLst/>
          </a:prstGeom>
        </p:spPr>
      </p:pic>
      <p:sp>
        <p:nvSpPr>
          <p:cNvPr id="2" name="Title 1"/>
          <p:cNvSpPr>
            <a:spLocks noGrp="1"/>
          </p:cNvSpPr>
          <p:nvPr>
            <p:ph type="title"/>
            <p:custDataLst>
              <p:tags r:id="rId2"/>
            </p:custDataLst>
          </p:nvPr>
        </p:nvSpPr>
        <p:spPr>
          <a:xfrm>
            <a:off x="609600" y="1295400"/>
            <a:ext cx="11582400" cy="1143000"/>
          </a:xfrm>
        </p:spPr>
        <p:txBody>
          <a:bodyPr/>
          <a:lstStyle>
            <a:lvl1pPr>
              <a:defRPr>
                <a:solidFill>
                  <a:srgbClr val="FFFFFF"/>
                </a:solidFill>
                <a:effectLst>
                  <a:outerShdw blurRad="38100" dist="38100" dir="2700000" algn="tl">
                    <a:srgbClr val="000000">
                      <a:alpha val="43137"/>
                    </a:srgbClr>
                  </a:outerShdw>
                </a:effectLst>
              </a:defRPr>
            </a:lvl1pPr>
          </a:lstStyle>
          <a:p>
            <a:r>
              <a:rPr lang="en-US" altLang="zh-TW"/>
              <a:t>Click to edit Master title style</a:t>
            </a:r>
            <a:endParaRPr lang="en-US" dirty="0"/>
          </a:p>
        </p:txBody>
      </p:sp>
      <p:sp>
        <p:nvSpPr>
          <p:cNvPr id="7" name="Text Placeholder 6"/>
          <p:cNvSpPr>
            <a:spLocks noGrp="1"/>
          </p:cNvSpPr>
          <p:nvPr>
            <p:ph type="body" sz="quarter" idx="10" hasCustomPrompt="1"/>
            <p:custDataLst>
              <p:tags r:id="rId3"/>
            </p:custDataLst>
          </p:nvPr>
        </p:nvSpPr>
        <p:spPr>
          <a:xfrm>
            <a:off x="1524000" y="2688610"/>
            <a:ext cx="10058400" cy="3559791"/>
          </a:xfrm>
        </p:spPr>
        <p:txBody>
          <a:bodyPr/>
          <a:lstStyle>
            <a:lvl1pPr>
              <a:spcBef>
                <a:spcPts val="1867"/>
              </a:spcBef>
              <a:spcAft>
                <a:spcPts val="0"/>
              </a:spcAft>
              <a:buFontTx/>
              <a:buNone/>
              <a:defRPr baseline="0"/>
            </a:lvl1pPr>
            <a:lvl2pPr>
              <a:buFontTx/>
              <a:buNone/>
              <a:defRPr/>
            </a:lvl2pPr>
            <a:lvl3pPr>
              <a:buFontTx/>
              <a:buNone/>
              <a:defRPr/>
            </a:lvl3pPr>
            <a:lvl4pPr>
              <a:buFontTx/>
              <a:buNone/>
              <a:defRPr/>
            </a:lvl4pPr>
            <a:lvl5pPr>
              <a:buFontTx/>
              <a:buNone/>
              <a:defRPr/>
            </a:lvl5pPr>
          </a:lstStyle>
          <a:p>
            <a:pPr lvl="0"/>
            <a:r>
              <a:rPr lang="en-US" dirty="0"/>
              <a:t>Click to add agenda topics --- no bullets here</a:t>
            </a:r>
          </a:p>
        </p:txBody>
      </p:sp>
    </p:spTree>
  </p:cSld>
  <p:clrMapOvr>
    <a:masterClrMapping/>
  </p:clrMapOvr>
  <p:extLst mod="1">
    <p:ext uri="{DCECCB84-F9BA-43D5-87BE-67443E8EF086}">
      <p15:sldGuideLst xmlns:p15="http://schemas.microsoft.com/office/powerpoint/2012/main">
        <p15:guide id="1" orient="horz" pos="1693">
          <p15:clr>
            <a:srgbClr val="5ACBF0"/>
          </p15:clr>
        </p15:guide>
        <p15:guide id="2" pos="960">
          <p15:clr>
            <a:srgbClr val="5ACBF0"/>
          </p15:clr>
        </p15:guide>
        <p15:guide id="3" pos="7296">
          <p15:clr>
            <a:srgbClr val="5ACBF0"/>
          </p15:clr>
        </p15:guide>
        <p15:guide id="4" orient="horz" pos="3945">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9D20E43-B3EE-4B3C-8232-551DC61A70ED}"/>
              </a:ext>
            </a:extLst>
          </p:cNvPr>
          <p:cNvPicPr>
            <a:picLocks noChangeAspect="1"/>
          </p:cNvPicPr>
          <p:nvPr>
            <p:custDataLst>
              <p:tags r:id="rId1"/>
            </p:custDataLst>
          </p:nvPr>
        </p:nvPicPr>
        <p:blipFill>
          <a:blip r:embed="rId5"/>
          <a:stretch>
            <a:fillRect/>
          </a:stretch>
        </p:blipFill>
        <p:spPr bwMode="invGray">
          <a:xfrm>
            <a:off x="-1" y="2021760"/>
            <a:ext cx="12192005" cy="2540001"/>
          </a:xfrm>
          <a:prstGeom prst="rect">
            <a:avLst/>
          </a:prstGeom>
        </p:spPr>
      </p:pic>
      <p:sp>
        <p:nvSpPr>
          <p:cNvPr id="2" name="Title 1"/>
          <p:cNvSpPr>
            <a:spLocks noGrp="1"/>
          </p:cNvSpPr>
          <p:nvPr>
            <p:ph type="title" hasCustomPrompt="1"/>
            <p:custDataLst>
              <p:tags r:id="rId2"/>
            </p:custDataLst>
          </p:nvPr>
        </p:nvSpPr>
        <p:spPr>
          <a:xfrm>
            <a:off x="609601" y="2010333"/>
            <a:ext cx="10384465" cy="1253863"/>
          </a:xfrm>
        </p:spPr>
        <p:txBody>
          <a:bodyPr anchor="b">
            <a:normAutofit/>
          </a:bodyPr>
          <a:lstStyle>
            <a:lvl1pPr>
              <a:defRPr sz="3400">
                <a:solidFill>
                  <a:srgbClr val="FFFFFF"/>
                </a:solidFill>
                <a:effectLst>
                  <a:outerShdw blurRad="38100" dist="38100" dir="2700000" algn="tl">
                    <a:srgbClr val="000000">
                      <a:alpha val="43137"/>
                    </a:srgbClr>
                  </a:outerShdw>
                </a:effectLst>
              </a:defRPr>
            </a:lvl1pPr>
          </a:lstStyle>
          <a:p>
            <a:r>
              <a:rPr lang="en-US" dirty="0"/>
              <a:t>Click to Add a Title – Transition Slide</a:t>
            </a:r>
          </a:p>
        </p:txBody>
      </p:sp>
      <p:sp>
        <p:nvSpPr>
          <p:cNvPr id="3" name="Text Placeholder 2"/>
          <p:cNvSpPr>
            <a:spLocks noGrp="1"/>
          </p:cNvSpPr>
          <p:nvPr>
            <p:ph type="body" idx="1"/>
            <p:custDataLst>
              <p:tags r:id="rId3"/>
            </p:custDataLst>
          </p:nvPr>
        </p:nvSpPr>
        <p:spPr>
          <a:xfrm>
            <a:off x="609601" y="3430818"/>
            <a:ext cx="10384465" cy="1119515"/>
          </a:xfrm>
        </p:spPr>
        <p:txBody>
          <a:bodyPr/>
          <a:lstStyle>
            <a:lvl1pPr marL="0" indent="0">
              <a:buNone/>
              <a:defRPr sz="2400" i="1">
                <a:solidFill>
                  <a:srgbClr val="FFFFFF"/>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ltLang="zh-TW"/>
              <a:t>Edit Master text styles</a:t>
            </a:r>
          </a:p>
        </p:txBody>
      </p:sp>
    </p:spTree>
  </p:cSld>
  <p:clrMapOvr>
    <a:masterClrMapping/>
  </p:clrMapOvr>
  <p:extLst mod="1">
    <p:ext uri="{DCECCB84-F9BA-43D5-87BE-67443E8EF086}">
      <p15:sldGuideLst xmlns:p15="http://schemas.microsoft.com/office/powerpoint/2012/main">
        <p15:guide id="1" pos="384">
          <p15:clr>
            <a:srgbClr val="5ACBF0"/>
          </p15:clr>
        </p15:guide>
        <p15:guide id="2" pos="6936">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wo Content Subtitl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custDataLst>
              <p:tags r:id="rId1"/>
            </p:custDataLst>
          </p:nvPr>
        </p:nvSpPr>
        <p:spPr/>
        <p:txBody>
          <a:bodyPr/>
          <a:lstStyle/>
          <a:p>
            <a:r>
              <a:rPr lang="en-US" dirty="0"/>
              <a:t>Click to Add a Title</a:t>
            </a:r>
          </a:p>
        </p:txBody>
      </p:sp>
      <p:sp>
        <p:nvSpPr>
          <p:cNvPr id="3" name="Content Placeholder 2"/>
          <p:cNvSpPr>
            <a:spLocks noGrp="1"/>
          </p:cNvSpPr>
          <p:nvPr>
            <p:ph sz="half" idx="1" hasCustomPrompt="1"/>
            <p:custDataLst>
              <p:tags r:id="rId2"/>
            </p:custDataLst>
          </p:nvPr>
        </p:nvSpPr>
        <p:spPr>
          <a:xfrm>
            <a:off x="609600" y="1414463"/>
            <a:ext cx="5384800" cy="4848225"/>
          </a:xfrm>
        </p:spPr>
        <p:txBody>
          <a:bodyPr vert="horz" lIns="91440" tIns="45720" rIns="91440" bIns="45720" rtlCol="0">
            <a:noAutofit/>
          </a:bodyPr>
          <a:lstStyle>
            <a:lvl1pPr>
              <a:defRPr/>
            </a:lvl1pPr>
            <a:lvl2pPr>
              <a:defRPr/>
            </a:lvl2pPr>
            <a:lvl3pPr>
              <a:defRPr/>
            </a:lvl3pPr>
            <a:lvl4pPr>
              <a:defRPr/>
            </a:lvl4pPr>
            <a:lvl5pPr>
              <a:defRPr/>
            </a:lvl5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hasCustomPrompt="1"/>
            <p:custDataLst>
              <p:tags r:id="rId3"/>
            </p:custDataLst>
          </p:nvPr>
        </p:nvSpPr>
        <p:spPr>
          <a:xfrm>
            <a:off x="6197600" y="1414463"/>
            <a:ext cx="5384800" cy="4848225"/>
          </a:xfrm>
        </p:spPr>
        <p:txBody>
          <a:bodyPr vert="horz" lIns="91440" tIns="45720" rIns="91440" bIns="45720" rtlCol="0">
            <a:noAutofit/>
          </a:bodyPr>
          <a:lstStyle>
            <a:lvl1pPr>
              <a:defRPr/>
            </a:lvl1pPr>
            <a:lvl2pPr>
              <a:defRPr/>
            </a:lvl2pPr>
            <a:lvl3pPr>
              <a:defRPr/>
            </a:lvl3pPr>
            <a:lvl4pPr>
              <a:defRPr baseline="0"/>
            </a:lvl4pPr>
            <a:lvl5pPr>
              <a:defRPr baseline="0"/>
            </a:lvl5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6"/>
          <p:cNvSpPr>
            <a:spLocks noGrp="1"/>
          </p:cNvSpPr>
          <p:nvPr>
            <p:ph type="body" sz="quarter" idx="12" hasCustomPrompt="1"/>
            <p:custDataLst>
              <p:tags r:id="rId4"/>
            </p:custDataLst>
          </p:nvPr>
        </p:nvSpPr>
        <p:spPr>
          <a:xfrm>
            <a:off x="609600" y="838200"/>
            <a:ext cx="11582400" cy="457200"/>
          </a:xfrm>
        </p:spPr>
        <p:txBody>
          <a:bodyPr/>
          <a:lstStyle>
            <a:lvl1pPr marL="0" indent="0">
              <a:buNone/>
              <a:defRPr sz="2000" i="1"/>
            </a:lvl1pPr>
          </a:lstStyle>
          <a:p>
            <a:pPr lvl="0"/>
            <a:r>
              <a:rPr lang="en-US" dirty="0"/>
              <a:t>Click to Add a Subtitle</a:t>
            </a:r>
          </a:p>
        </p:txBody>
      </p:sp>
    </p:spTree>
  </p:cSld>
  <p:clrMapOvr>
    <a:overrideClrMapping bg1="lt1" tx1="dk1" bg2="lt2" tx2="dk2" accent1="accent1" accent2="accent2" accent3="accent3" accent4="accent4" accent5="accent5" accent6="accent6" hlink="hlink" folHlink="folHlink"/>
  </p:clrMapOvr>
  <p:extLst mod="1">
    <p:ext uri="{DCECCB84-F9BA-43D5-87BE-67443E8EF086}">
      <p15:sldGuideLst xmlns:p15="http://schemas.microsoft.com/office/powerpoint/2012/main">
        <p15:guide id="1" pos="384">
          <p15:clr>
            <a:srgbClr val="5ACBF0"/>
          </p15:clr>
        </p15:guide>
        <p15:guide id="2" pos="7296">
          <p15:clr>
            <a:srgbClr val="5ACBF0"/>
          </p15:clr>
        </p15:guide>
        <p15:guide id="3" orient="horz" pos="888">
          <p15:clr>
            <a:srgbClr val="5ACBF0"/>
          </p15:clr>
        </p15:guide>
        <p15:guide id="4" orient="horz" pos="3945">
          <p15:clr>
            <a:srgbClr val="5ACBF0"/>
          </p15:clr>
        </p15:guide>
        <p15:guide id="5" orient="horz" pos="528">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US" altLang="zh-TW"/>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extLst mod="1">
    <p:ext uri="{DCECCB84-F9BA-43D5-87BE-67443E8EF086}">
      <p15:sldGuideLst xmlns:p15="http://schemas.microsoft.com/office/powerpoint/2012/main">
        <p15:guide id="1" pos="384">
          <p15:clr>
            <a:srgbClr val="5ACBF0"/>
          </p15:clr>
        </p15:guide>
        <p15:guide id="2" pos="7296">
          <p15:clr>
            <a:srgbClr val="5ACBF0"/>
          </p15:clr>
        </p15:guide>
        <p15:guide id="3" orient="horz" pos="3945">
          <p15:clr>
            <a:srgbClr val="5ACBF0"/>
          </p15:clr>
        </p15:guide>
        <p15:guide id="4" orient="horz" pos="372">
          <p15:clr>
            <a:srgbClr val="5ACBF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Four Content Subtitle">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US" altLang="zh-TW"/>
              <a:t>Click to edit Master title style</a:t>
            </a:r>
            <a:endParaRPr lang="en-US" dirty="0"/>
          </a:p>
        </p:txBody>
      </p:sp>
      <p:sp>
        <p:nvSpPr>
          <p:cNvPr id="5" name="Content Placeholder 4"/>
          <p:cNvSpPr>
            <a:spLocks noGrp="1"/>
          </p:cNvSpPr>
          <p:nvPr>
            <p:ph sz="quarter" idx="11" hasCustomPrompt="1"/>
            <p:custDataLst>
              <p:tags r:id="rId2"/>
            </p:custDataLst>
          </p:nvPr>
        </p:nvSpPr>
        <p:spPr>
          <a:xfrm>
            <a:off x="609600" y="1414730"/>
            <a:ext cx="5376672" cy="2377440"/>
          </a:xfrm>
        </p:spPr>
        <p:txBody>
          <a:bodyPr/>
          <a:lstStyle>
            <a:lvl3pPr>
              <a:defRPr/>
            </a:lvl3pPr>
            <a:lvl4pPr>
              <a:defRPr/>
            </a:lvl4pPr>
            <a:lvl5pPr>
              <a:defRPr/>
            </a:lvl5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6"/>
          <p:cNvSpPr>
            <a:spLocks noGrp="1"/>
          </p:cNvSpPr>
          <p:nvPr>
            <p:ph sz="quarter" idx="12" hasCustomPrompt="1"/>
            <p:custDataLst>
              <p:tags r:id="rId3"/>
            </p:custDataLst>
          </p:nvPr>
        </p:nvSpPr>
        <p:spPr>
          <a:xfrm>
            <a:off x="6197600" y="1414730"/>
            <a:ext cx="5376672" cy="2377440"/>
          </a:xfrm>
        </p:spPr>
        <p:txBody>
          <a:bodyPr/>
          <a:lstStyle>
            <a:lvl3pPr>
              <a:defRPr/>
            </a:lvl3pPr>
            <a:lvl4pPr>
              <a:defRPr/>
            </a:lvl4pPr>
            <a:lvl5pPr>
              <a:defRPr/>
            </a:lvl5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Content Placeholder 8"/>
          <p:cNvSpPr>
            <a:spLocks noGrp="1"/>
          </p:cNvSpPr>
          <p:nvPr>
            <p:ph sz="quarter" idx="13" hasCustomPrompt="1"/>
            <p:custDataLst>
              <p:tags r:id="rId4"/>
            </p:custDataLst>
          </p:nvPr>
        </p:nvSpPr>
        <p:spPr>
          <a:xfrm>
            <a:off x="609600" y="3965268"/>
            <a:ext cx="5376672" cy="2377440"/>
          </a:xfrm>
        </p:spPr>
        <p:txBody>
          <a:bodyPr/>
          <a:lstStyle>
            <a:lvl3pPr>
              <a:defRPr/>
            </a:lvl3pPr>
            <a:lvl4pPr>
              <a:defRPr/>
            </a:lvl4pPr>
            <a:lvl5pPr>
              <a:defRPr/>
            </a:lvl5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Content Placeholder 10"/>
          <p:cNvSpPr>
            <a:spLocks noGrp="1"/>
          </p:cNvSpPr>
          <p:nvPr>
            <p:ph sz="quarter" idx="14" hasCustomPrompt="1"/>
            <p:custDataLst>
              <p:tags r:id="rId5"/>
            </p:custDataLst>
          </p:nvPr>
        </p:nvSpPr>
        <p:spPr>
          <a:xfrm>
            <a:off x="6197600" y="3965268"/>
            <a:ext cx="5376672" cy="2377440"/>
          </a:xfrm>
        </p:spPr>
        <p:txBody>
          <a:bodyPr/>
          <a:lstStyle>
            <a:lvl3pPr>
              <a:defRPr/>
            </a:lvl3pPr>
            <a:lvl4pPr>
              <a:defRPr/>
            </a:lvl4pPr>
            <a:lvl5pPr>
              <a:defRPr/>
            </a:lvl5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6"/>
          <p:cNvSpPr>
            <a:spLocks noGrp="1"/>
          </p:cNvSpPr>
          <p:nvPr>
            <p:ph type="body" sz="quarter" idx="15" hasCustomPrompt="1"/>
            <p:custDataLst>
              <p:tags r:id="rId6"/>
            </p:custDataLst>
          </p:nvPr>
        </p:nvSpPr>
        <p:spPr>
          <a:xfrm>
            <a:off x="609600" y="838200"/>
            <a:ext cx="11582400" cy="457200"/>
          </a:xfrm>
        </p:spPr>
        <p:txBody>
          <a:bodyPr/>
          <a:lstStyle>
            <a:lvl1pPr marL="0" indent="0">
              <a:buNone/>
              <a:defRPr sz="2000" i="1"/>
            </a:lvl1pPr>
          </a:lstStyle>
          <a:p>
            <a:pPr lvl="0"/>
            <a:r>
              <a:rPr lang="en-US" dirty="0"/>
              <a:t>Click to Add a Subtitle</a:t>
            </a:r>
          </a:p>
        </p:txBody>
      </p:sp>
    </p:spTree>
  </p:cSld>
  <p:clrMapOvr>
    <a:masterClrMapping/>
  </p:clrMapOvr>
  <p:extLst mod="1">
    <p:ext uri="{DCECCB84-F9BA-43D5-87BE-67443E8EF086}">
      <p15:sldGuideLst xmlns:p15="http://schemas.microsoft.com/office/powerpoint/2012/main">
        <p15:guide id="1" pos="384">
          <p15:clr>
            <a:srgbClr val="5ACBF0"/>
          </p15:clr>
        </p15:guide>
        <p15:guide id="2" pos="7296">
          <p15:clr>
            <a:srgbClr val="5ACBF0"/>
          </p15:clr>
        </p15:guide>
        <p15:guide id="3" orient="horz" pos="888">
          <p15:clr>
            <a:srgbClr val="5ACBF0"/>
          </p15:clr>
        </p15:guide>
        <p15:guide id="4" orient="horz" pos="4003">
          <p15:clr>
            <a:srgbClr val="5ACBF0"/>
          </p15:clr>
        </p15:guide>
        <p15:guide id="5" orient="horz" pos="528">
          <p15:clr>
            <a:srgbClr val="5ACBF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itle and Content Gray Bar">
    <p:spTree>
      <p:nvGrpSpPr>
        <p:cNvPr id="1" name=""/>
        <p:cNvGrpSpPr/>
        <p:nvPr/>
      </p:nvGrpSpPr>
      <p:grpSpPr>
        <a:xfrm>
          <a:off x="0" y="0"/>
          <a:ext cx="0" cy="0"/>
          <a:chOff x="0" y="0"/>
          <a:chExt cx="0" cy="0"/>
        </a:xfrm>
      </p:grpSpPr>
      <p:sp>
        <p:nvSpPr>
          <p:cNvPr id="3" name="Rectangle 2"/>
          <p:cNvSpPr/>
          <p:nvPr>
            <p:custDataLst>
              <p:tags r:id="rId1"/>
            </p:custDataLst>
          </p:nvPr>
        </p:nvSpPr>
        <p:spPr bwMode="ltGray">
          <a:xfrm>
            <a:off x="0" y="1311214"/>
            <a:ext cx="12192000" cy="509320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Title 1"/>
          <p:cNvSpPr>
            <a:spLocks noGrp="1"/>
          </p:cNvSpPr>
          <p:nvPr>
            <p:ph type="title" hasCustomPrompt="1"/>
            <p:custDataLst>
              <p:tags r:id="rId2"/>
            </p:custDataLst>
          </p:nvPr>
        </p:nvSpPr>
        <p:spPr>
          <a:xfrm>
            <a:off x="609600" y="68332"/>
            <a:ext cx="11582400" cy="1143000"/>
          </a:xfrm>
        </p:spPr>
        <p:txBody>
          <a:bodyPr/>
          <a:lstStyle>
            <a:lvl1pPr>
              <a:defRPr/>
            </a:lvl1pPr>
          </a:lstStyle>
          <a:p>
            <a:r>
              <a:rPr lang="en-US" dirty="0"/>
              <a:t>Click to Add a Title</a:t>
            </a:r>
          </a:p>
        </p:txBody>
      </p:sp>
      <p:sp>
        <p:nvSpPr>
          <p:cNvPr id="5" name="Content Placeholder 8"/>
          <p:cNvSpPr>
            <a:spLocks noGrp="1"/>
          </p:cNvSpPr>
          <p:nvPr>
            <p:ph sz="quarter" idx="10" hasCustomPrompt="1"/>
            <p:custDataLst>
              <p:tags r:id="rId3"/>
            </p:custDataLst>
          </p:nvPr>
        </p:nvSpPr>
        <p:spPr>
          <a:xfrm>
            <a:off x="609600" y="1417319"/>
            <a:ext cx="10972800" cy="4846320"/>
          </a:xfrm>
        </p:spPr>
        <p:txBody>
          <a:bodyPr vert="horz" lIns="91440" tIns="45720" rIns="91440" bIns="45720" rtlCol="0">
            <a:noAutofit/>
          </a:bodyPr>
          <a:lstStyle>
            <a:lvl1pPr>
              <a:defRPr/>
            </a:lvl1pPr>
            <a:lvl2pPr>
              <a:defRPr/>
            </a:lvl2pPr>
            <a:lvl3pPr>
              <a:defRPr/>
            </a:lvl3pPr>
            <a:lvl4pPr>
              <a:defRPr/>
            </a:lvl4pPr>
            <a:lvl5pPr>
              <a:defRPr/>
            </a:lvl5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ext Placeholder 6"/>
          <p:cNvSpPr>
            <a:spLocks noGrp="1"/>
          </p:cNvSpPr>
          <p:nvPr>
            <p:ph type="body" sz="quarter" idx="11" hasCustomPrompt="1"/>
            <p:custDataLst>
              <p:tags r:id="rId4"/>
            </p:custDataLst>
          </p:nvPr>
        </p:nvSpPr>
        <p:spPr>
          <a:xfrm>
            <a:off x="609600" y="838200"/>
            <a:ext cx="11582400" cy="457200"/>
          </a:xfrm>
        </p:spPr>
        <p:txBody>
          <a:bodyPr/>
          <a:lstStyle>
            <a:lvl1pPr marL="0" indent="0">
              <a:buNone/>
              <a:defRPr sz="2000" i="1"/>
            </a:lvl1pPr>
          </a:lstStyle>
          <a:p>
            <a:pPr lvl="0"/>
            <a:r>
              <a:rPr lang="en-US" dirty="0"/>
              <a:t>Click to Add a Subtitle</a:t>
            </a:r>
          </a:p>
        </p:txBody>
      </p:sp>
    </p:spTree>
  </p:cSld>
  <p:clrMapOvr>
    <a:masterClrMapping/>
  </p:clrMapOvr>
  <p:extLst mod="1">
    <p:ext uri="{DCECCB84-F9BA-43D5-87BE-67443E8EF086}">
      <p15:sldGuideLst xmlns:p15="http://schemas.microsoft.com/office/powerpoint/2012/main">
        <p15:guide id="1" pos="384">
          <p15:clr>
            <a:srgbClr val="5ACBF0"/>
          </p15:clr>
        </p15:guide>
        <p15:guide id="2" pos="7296">
          <p15:clr>
            <a:srgbClr val="5ACBF0"/>
          </p15:clr>
        </p15:guide>
        <p15:guide id="3" orient="horz" pos="888">
          <p15:clr>
            <a:srgbClr val="5ACBF0"/>
          </p15:clr>
        </p15:guide>
        <p15:guide id="4" orient="horz" pos="3945">
          <p15:clr>
            <a:srgbClr val="5ACBF0"/>
          </p15:clr>
        </p15:guide>
        <p15:guide id="5" orient="horz" pos="528">
          <p15:clr>
            <a:srgbClr val="5ACBF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wo Column Gray">
    <p:bg>
      <p:bgRef idx="1001">
        <a:schemeClr val="bg1"/>
      </p:bgRef>
    </p:bg>
    <p:spTree>
      <p:nvGrpSpPr>
        <p:cNvPr id="1" name=""/>
        <p:cNvGrpSpPr/>
        <p:nvPr/>
      </p:nvGrpSpPr>
      <p:grpSpPr>
        <a:xfrm>
          <a:off x="0" y="0"/>
          <a:ext cx="0" cy="0"/>
          <a:chOff x="0" y="0"/>
          <a:chExt cx="0" cy="0"/>
        </a:xfrm>
      </p:grpSpPr>
      <p:sp>
        <p:nvSpPr>
          <p:cNvPr id="7" name="Rectangle 6"/>
          <p:cNvSpPr/>
          <p:nvPr>
            <p:custDataLst>
              <p:tags r:id="rId1"/>
            </p:custDataLst>
          </p:nvPr>
        </p:nvSpPr>
        <p:spPr bwMode="ltGray">
          <a:xfrm>
            <a:off x="0" y="1311214"/>
            <a:ext cx="12192000" cy="509320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hasCustomPrompt="1"/>
            <p:custDataLst>
              <p:tags r:id="rId2"/>
            </p:custDataLst>
          </p:nvPr>
        </p:nvSpPr>
        <p:spPr/>
        <p:txBody>
          <a:bodyPr/>
          <a:lstStyle/>
          <a:p>
            <a:r>
              <a:rPr lang="en-US" dirty="0"/>
              <a:t>Click to Add a Title</a:t>
            </a:r>
          </a:p>
        </p:txBody>
      </p:sp>
      <p:sp>
        <p:nvSpPr>
          <p:cNvPr id="3" name="Content Placeholder 2"/>
          <p:cNvSpPr>
            <a:spLocks noGrp="1"/>
          </p:cNvSpPr>
          <p:nvPr>
            <p:ph sz="half" idx="1" hasCustomPrompt="1"/>
            <p:custDataLst>
              <p:tags r:id="rId3"/>
            </p:custDataLst>
          </p:nvPr>
        </p:nvSpPr>
        <p:spPr>
          <a:xfrm>
            <a:off x="609600" y="1417320"/>
            <a:ext cx="5384800" cy="4846320"/>
          </a:xfrm>
        </p:spPr>
        <p:txBody>
          <a:bodyPr vert="horz" lIns="91440" tIns="45720" rIns="91440" bIns="45720" rtlCol="0">
            <a:noAutofit/>
          </a:bodyPr>
          <a:lstStyle>
            <a:lvl1pPr>
              <a:defRPr/>
            </a:lvl1pPr>
            <a:lvl2pPr>
              <a:defRPr/>
            </a:lvl2pPr>
            <a:lvl3pPr>
              <a:defRPr/>
            </a:lvl3pPr>
            <a:lvl4pPr>
              <a:defRPr/>
            </a:lvl4pPr>
            <a:lvl5pPr>
              <a:defRPr/>
            </a:lvl5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hasCustomPrompt="1"/>
            <p:custDataLst>
              <p:tags r:id="rId4"/>
            </p:custDataLst>
          </p:nvPr>
        </p:nvSpPr>
        <p:spPr>
          <a:xfrm>
            <a:off x="6197600" y="1417320"/>
            <a:ext cx="5384800" cy="4846320"/>
          </a:xfrm>
        </p:spPr>
        <p:txBody>
          <a:bodyPr vert="horz" lIns="91440" tIns="45720" rIns="91440" bIns="45720" rtlCol="0">
            <a:noAutofit/>
          </a:bodyPr>
          <a:lstStyle>
            <a:lvl1pPr>
              <a:defRPr/>
            </a:lvl1pPr>
            <a:lvl2pPr>
              <a:defRPr/>
            </a:lvl2pPr>
            <a:lvl3pPr>
              <a:defRPr/>
            </a:lvl3pPr>
            <a:lvl4pPr>
              <a:defRPr/>
            </a:lvl4pPr>
            <a:lvl5pPr>
              <a:defRPr/>
            </a:lvl5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6"/>
          <p:cNvSpPr>
            <a:spLocks noGrp="1"/>
          </p:cNvSpPr>
          <p:nvPr>
            <p:ph type="body" sz="quarter" idx="12" hasCustomPrompt="1"/>
            <p:custDataLst>
              <p:tags r:id="rId5"/>
            </p:custDataLst>
          </p:nvPr>
        </p:nvSpPr>
        <p:spPr>
          <a:xfrm>
            <a:off x="609600" y="838200"/>
            <a:ext cx="11582400" cy="457200"/>
          </a:xfrm>
        </p:spPr>
        <p:txBody>
          <a:bodyPr/>
          <a:lstStyle>
            <a:lvl1pPr marL="0" indent="0">
              <a:buNone/>
              <a:defRPr sz="2000" i="1"/>
            </a:lvl1pPr>
          </a:lstStyle>
          <a:p>
            <a:pPr lvl="0"/>
            <a:r>
              <a:rPr lang="en-US" dirty="0"/>
              <a:t>Click to Add a Subtitle</a:t>
            </a:r>
          </a:p>
        </p:txBody>
      </p:sp>
    </p:spTree>
  </p:cSld>
  <p:clrMapOvr>
    <a:overrideClrMapping bg1="lt1" tx1="dk1" bg2="lt2" tx2="dk2" accent1="accent1" accent2="accent2" accent3="accent3" accent4="accent4" accent5="accent5" accent6="accent6" hlink="hlink" folHlink="folHlink"/>
  </p:clrMapOvr>
  <p:extLst mod="1">
    <p:ext uri="{DCECCB84-F9BA-43D5-87BE-67443E8EF086}">
      <p15:sldGuideLst xmlns:p15="http://schemas.microsoft.com/office/powerpoint/2012/main">
        <p15:guide id="1" pos="384">
          <p15:clr>
            <a:srgbClr val="5ACBF0"/>
          </p15:clr>
        </p15:guide>
        <p15:guide id="2" pos="7296">
          <p15:clr>
            <a:srgbClr val="5ACBF0"/>
          </p15:clr>
        </p15:guide>
        <p15:guide id="3" orient="horz" pos="888">
          <p15:clr>
            <a:srgbClr val="5ACBF0"/>
          </p15:clr>
        </p15:guide>
        <p15:guide id="4" orient="horz" pos="3945">
          <p15:clr>
            <a:srgbClr val="5ACBF0"/>
          </p15:clr>
        </p15:guide>
        <p15:guide id="5" orient="horz" pos="528">
          <p15:clr>
            <a:srgbClr val="5ACBF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Half Gray">
    <p:spTree>
      <p:nvGrpSpPr>
        <p:cNvPr id="1" name=""/>
        <p:cNvGrpSpPr/>
        <p:nvPr/>
      </p:nvGrpSpPr>
      <p:grpSpPr>
        <a:xfrm>
          <a:off x="0" y="0"/>
          <a:ext cx="0" cy="0"/>
          <a:chOff x="0" y="0"/>
          <a:chExt cx="0" cy="0"/>
        </a:xfrm>
      </p:grpSpPr>
      <p:sp>
        <p:nvSpPr>
          <p:cNvPr id="2" name="Title 1"/>
          <p:cNvSpPr>
            <a:spLocks noGrp="1"/>
          </p:cNvSpPr>
          <p:nvPr>
            <p:ph type="title" hasCustomPrompt="1"/>
            <p:custDataLst>
              <p:tags r:id="rId1"/>
            </p:custDataLst>
          </p:nvPr>
        </p:nvSpPr>
        <p:spPr/>
        <p:txBody>
          <a:bodyPr/>
          <a:lstStyle/>
          <a:p>
            <a:r>
              <a:rPr lang="en-US" dirty="0"/>
              <a:t>Click to Add a Title</a:t>
            </a:r>
          </a:p>
        </p:txBody>
      </p:sp>
      <p:sp>
        <p:nvSpPr>
          <p:cNvPr id="4" name="Text Placeholder 6"/>
          <p:cNvSpPr>
            <a:spLocks noGrp="1"/>
          </p:cNvSpPr>
          <p:nvPr>
            <p:ph type="body" sz="quarter" idx="12" hasCustomPrompt="1"/>
            <p:custDataLst>
              <p:tags r:id="rId2"/>
            </p:custDataLst>
          </p:nvPr>
        </p:nvSpPr>
        <p:spPr>
          <a:xfrm>
            <a:off x="609600" y="838200"/>
            <a:ext cx="11582400" cy="457200"/>
          </a:xfrm>
        </p:spPr>
        <p:txBody>
          <a:bodyPr/>
          <a:lstStyle>
            <a:lvl1pPr marL="0" indent="0">
              <a:buNone/>
              <a:defRPr sz="2000" i="1"/>
            </a:lvl1pPr>
          </a:lstStyle>
          <a:p>
            <a:pPr lvl="0"/>
            <a:r>
              <a:rPr lang="en-US" dirty="0"/>
              <a:t>Click to Add a Subtitle</a:t>
            </a:r>
          </a:p>
        </p:txBody>
      </p:sp>
      <p:sp>
        <p:nvSpPr>
          <p:cNvPr id="7" name="Rectangle 6"/>
          <p:cNvSpPr/>
          <p:nvPr>
            <p:custDataLst>
              <p:tags r:id="rId3"/>
            </p:custDataLst>
          </p:nvPr>
        </p:nvSpPr>
        <p:spPr bwMode="ltGray">
          <a:xfrm>
            <a:off x="0" y="3959188"/>
            <a:ext cx="12192000" cy="244161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Content Placeholder 7"/>
          <p:cNvSpPr>
            <a:spLocks noGrp="1"/>
          </p:cNvSpPr>
          <p:nvPr>
            <p:ph sz="quarter" idx="13" hasCustomPrompt="1"/>
            <p:custDataLst>
              <p:tags r:id="rId4"/>
            </p:custDataLst>
          </p:nvPr>
        </p:nvSpPr>
        <p:spPr>
          <a:xfrm>
            <a:off x="609599" y="1417320"/>
            <a:ext cx="10972800" cy="4846320"/>
          </a:xfrm>
        </p:spPr>
        <p:txBody>
          <a:bodyPr vert="horz" lIns="91440" tIns="45720" rIns="91440" bIns="45720" rtlCol="0">
            <a:noAutofit/>
          </a:bodyPr>
          <a:lstStyle>
            <a:lvl1pPr>
              <a:defRPr/>
            </a:lvl1pPr>
            <a:lvl2pPr>
              <a:defRPr/>
            </a:lvl2pPr>
            <a:lvl3pPr>
              <a:defRPr/>
            </a:lvl3pPr>
          </a:lstStyle>
          <a:p>
            <a:pPr lvl="0"/>
            <a:r>
              <a:rPr lang="en-US" dirty="0"/>
              <a:t>Click to add text or choose an icon below to insert other content</a:t>
            </a:r>
          </a:p>
          <a:p>
            <a:pPr lvl="1"/>
            <a:r>
              <a:rPr lang="en-US" dirty="0"/>
              <a:t>Second level</a:t>
            </a:r>
          </a:p>
          <a:p>
            <a:pPr lvl="2"/>
            <a:r>
              <a:rPr lang="en-US" dirty="0"/>
              <a:t>Third level</a:t>
            </a:r>
          </a:p>
        </p:txBody>
      </p:sp>
    </p:spTree>
  </p:cSld>
  <p:clrMapOvr>
    <a:masterClrMapping/>
  </p:clrMapOvr>
  <p:extLst mod="1">
    <p:ext uri="{DCECCB84-F9BA-43D5-87BE-67443E8EF086}">
      <p15:sldGuideLst xmlns:p15="http://schemas.microsoft.com/office/powerpoint/2012/main">
        <p15:guide id="1" orient="horz" pos="528">
          <p15:clr>
            <a:srgbClr val="5ACBF0"/>
          </p15:clr>
        </p15:guide>
        <p15:guide id="2" orient="horz" pos="888">
          <p15:clr>
            <a:srgbClr val="5ACBF0"/>
          </p15:clr>
        </p15:guide>
        <p15:guide id="3" orient="horz" pos="3948">
          <p15:clr>
            <a:srgbClr val="5ACBF0"/>
          </p15:clr>
        </p15:guide>
        <p15:guide id="4" pos="384">
          <p15:clr>
            <a:srgbClr val="5ACBF0"/>
          </p15:clr>
        </p15:guide>
        <p15:guide id="5" pos="7296">
          <p15:clr>
            <a:srgbClr val="5ACBF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wo Content Gray Bar_1">
    <p:spTree>
      <p:nvGrpSpPr>
        <p:cNvPr id="1" name=""/>
        <p:cNvGrpSpPr/>
        <p:nvPr/>
      </p:nvGrpSpPr>
      <p:grpSpPr>
        <a:xfrm>
          <a:off x="0" y="0"/>
          <a:ext cx="0" cy="0"/>
          <a:chOff x="0" y="0"/>
          <a:chExt cx="0" cy="0"/>
        </a:xfrm>
      </p:grpSpPr>
      <p:sp>
        <p:nvSpPr>
          <p:cNvPr id="3" name="Rectangle 2"/>
          <p:cNvSpPr/>
          <p:nvPr>
            <p:custDataLst>
              <p:tags r:id="rId1"/>
            </p:custDataLst>
          </p:nvPr>
        </p:nvSpPr>
        <p:spPr bwMode="ltGray">
          <a:xfrm>
            <a:off x="3197523" y="0"/>
            <a:ext cx="8994476" cy="64008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Title 1"/>
          <p:cNvSpPr>
            <a:spLocks noGrp="1"/>
          </p:cNvSpPr>
          <p:nvPr>
            <p:ph type="title" hasCustomPrompt="1"/>
            <p:custDataLst>
              <p:tags r:id="rId2"/>
            </p:custDataLst>
          </p:nvPr>
        </p:nvSpPr>
        <p:spPr>
          <a:xfrm>
            <a:off x="3519488" y="57150"/>
            <a:ext cx="8672511" cy="1143000"/>
          </a:xfrm>
        </p:spPr>
        <p:txBody>
          <a:bodyPr/>
          <a:lstStyle>
            <a:lvl1pPr algn="l">
              <a:defRPr/>
            </a:lvl1pPr>
          </a:lstStyle>
          <a:p>
            <a:r>
              <a:rPr lang="en-US" dirty="0"/>
              <a:t>Click to Add a Title</a:t>
            </a:r>
          </a:p>
        </p:txBody>
      </p:sp>
      <p:sp>
        <p:nvSpPr>
          <p:cNvPr id="5" name="Content Placeholder 5"/>
          <p:cNvSpPr>
            <a:spLocks noGrp="1"/>
          </p:cNvSpPr>
          <p:nvPr>
            <p:ph sz="quarter" idx="10" hasCustomPrompt="1"/>
            <p:custDataLst>
              <p:tags r:id="rId3"/>
            </p:custDataLst>
          </p:nvPr>
        </p:nvSpPr>
        <p:spPr>
          <a:xfrm>
            <a:off x="322054" y="370937"/>
            <a:ext cx="2587924" cy="5877463"/>
          </a:xfrm>
        </p:spPr>
        <p:txBody>
          <a:bodyPr/>
          <a:lstStyle>
            <a:lvl1pPr marL="0" indent="0">
              <a:buFontTx/>
              <a:buNone/>
              <a:defRPr sz="2000"/>
            </a:lvl1pPr>
            <a:lvl2pPr>
              <a:buFontTx/>
              <a:buNone/>
              <a:defRPr/>
            </a:lvl2pPr>
            <a:lvl3pPr>
              <a:buFontTx/>
              <a:buNone/>
              <a:defRPr/>
            </a:lvl3pPr>
          </a:lstStyle>
          <a:p>
            <a:pPr lvl="0"/>
            <a:r>
              <a:rPr lang="en-US" dirty="0"/>
              <a:t>Click to add text or choose an icon below to insert other content</a:t>
            </a:r>
          </a:p>
        </p:txBody>
      </p:sp>
      <p:sp>
        <p:nvSpPr>
          <p:cNvPr id="6" name="Content Placeholder 7"/>
          <p:cNvSpPr>
            <a:spLocks noGrp="1"/>
          </p:cNvSpPr>
          <p:nvPr>
            <p:ph sz="quarter" idx="11" hasCustomPrompt="1"/>
            <p:custDataLst>
              <p:tags r:id="rId4"/>
            </p:custDataLst>
          </p:nvPr>
        </p:nvSpPr>
        <p:spPr>
          <a:xfrm>
            <a:off x="3519578" y="1414463"/>
            <a:ext cx="8367623" cy="4846320"/>
          </a:xfrm>
        </p:spPr>
        <p:txBody>
          <a:bodyPr vert="horz" lIns="91440" tIns="45720" rIns="91440" bIns="45720" rtlCol="0">
            <a:noAutofit/>
          </a:bodyPr>
          <a:lstStyle>
            <a:lvl1pPr>
              <a:defRPr/>
            </a:lvl1pPr>
            <a:lvl2pPr>
              <a:defRPr/>
            </a:lvl2pPr>
            <a:lvl3pPr>
              <a:defRPr/>
            </a:lvl3pPr>
          </a:lstStyle>
          <a:p>
            <a:pPr lvl="0"/>
            <a:r>
              <a:rPr lang="en-US" dirty="0"/>
              <a:t>Click to add text or choose an icon below to insert other content</a:t>
            </a:r>
          </a:p>
          <a:p>
            <a:pPr lvl="1"/>
            <a:r>
              <a:rPr lang="en-US" dirty="0"/>
              <a:t>Second level</a:t>
            </a:r>
          </a:p>
          <a:p>
            <a:pPr lvl="2"/>
            <a:r>
              <a:rPr lang="en-US" dirty="0"/>
              <a:t>Third level</a:t>
            </a:r>
          </a:p>
        </p:txBody>
      </p:sp>
      <p:sp>
        <p:nvSpPr>
          <p:cNvPr id="7" name="Text Placeholder 6"/>
          <p:cNvSpPr>
            <a:spLocks noGrp="1"/>
          </p:cNvSpPr>
          <p:nvPr>
            <p:ph type="body" sz="quarter" idx="12" hasCustomPrompt="1"/>
            <p:custDataLst>
              <p:tags r:id="rId5"/>
            </p:custDataLst>
          </p:nvPr>
        </p:nvSpPr>
        <p:spPr>
          <a:xfrm>
            <a:off x="3519488" y="838200"/>
            <a:ext cx="8672511" cy="457200"/>
          </a:xfrm>
        </p:spPr>
        <p:txBody>
          <a:bodyPr/>
          <a:lstStyle>
            <a:lvl1pPr marL="0" indent="0">
              <a:buNone/>
              <a:defRPr sz="2000" i="1"/>
            </a:lvl1pPr>
          </a:lstStyle>
          <a:p>
            <a:pPr lvl="0"/>
            <a:r>
              <a:rPr lang="en-US" dirty="0"/>
              <a:t>Click to Add a Subtitle</a:t>
            </a:r>
          </a:p>
        </p:txBody>
      </p:sp>
    </p:spTree>
  </p:cSld>
  <p:clrMapOvr>
    <a:masterClrMapping/>
  </p:clrMapOvr>
  <p:extLst mod="1">
    <p:ext uri="{DCECCB84-F9BA-43D5-87BE-67443E8EF086}">
      <p15:sldGuideLst xmlns:p15="http://schemas.microsoft.com/office/powerpoint/2012/main">
        <p15:guide id="1" pos="2217">
          <p15:clr>
            <a:srgbClr val="5ACBF0"/>
          </p15:clr>
        </p15:guide>
        <p15:guide id="2" pos="7488">
          <p15:clr>
            <a:srgbClr val="5ACBF0"/>
          </p15:clr>
        </p15:guide>
        <p15:guide id="3" orient="horz" pos="528">
          <p15:clr>
            <a:srgbClr val="5ACBF0"/>
          </p15:clr>
        </p15:guide>
        <p15:guide id="4" orient="horz" pos="888">
          <p15:clr>
            <a:srgbClr val="5ACBF0"/>
          </p15:clr>
        </p15:guide>
        <p15:guide id="5" orient="horz" pos="3945">
          <p15:clr>
            <a:srgbClr val="5ACBF0"/>
          </p15:clr>
        </p15:guide>
        <p15:guide id="6" orient="horz" pos="233">
          <p15:clr>
            <a:srgbClr val="5ACBF0"/>
          </p15:clr>
        </p15:guide>
        <p15:guide id="7" pos="203">
          <p15:clr>
            <a:srgbClr val="5ACBF0"/>
          </p15:clr>
        </p15:guide>
        <p15:guide id="8" pos="1835">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wo Content Gray Bar_2">
    <p:spTree>
      <p:nvGrpSpPr>
        <p:cNvPr id="1" name=""/>
        <p:cNvGrpSpPr/>
        <p:nvPr/>
      </p:nvGrpSpPr>
      <p:grpSpPr>
        <a:xfrm>
          <a:off x="0" y="0"/>
          <a:ext cx="0" cy="0"/>
          <a:chOff x="0" y="0"/>
          <a:chExt cx="0" cy="0"/>
        </a:xfrm>
      </p:grpSpPr>
      <p:sp>
        <p:nvSpPr>
          <p:cNvPr id="3" name="Rectangle 2"/>
          <p:cNvSpPr/>
          <p:nvPr>
            <p:custDataLst>
              <p:tags r:id="rId1"/>
            </p:custDataLst>
          </p:nvPr>
        </p:nvSpPr>
        <p:spPr bwMode="ltGray">
          <a:xfrm>
            <a:off x="8534400" y="0"/>
            <a:ext cx="3657600" cy="64008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Title 1"/>
          <p:cNvSpPr>
            <a:spLocks noGrp="1"/>
          </p:cNvSpPr>
          <p:nvPr>
            <p:ph type="title" hasCustomPrompt="1"/>
            <p:custDataLst>
              <p:tags r:id="rId2"/>
            </p:custDataLst>
          </p:nvPr>
        </p:nvSpPr>
        <p:spPr>
          <a:xfrm>
            <a:off x="609600" y="65776"/>
            <a:ext cx="7620000" cy="1143000"/>
          </a:xfrm>
        </p:spPr>
        <p:txBody>
          <a:bodyPr/>
          <a:lstStyle>
            <a:lvl1pPr algn="l">
              <a:defRPr/>
            </a:lvl1pPr>
          </a:lstStyle>
          <a:p>
            <a:r>
              <a:rPr lang="en-US" dirty="0"/>
              <a:t>Click to Add a Title</a:t>
            </a:r>
          </a:p>
        </p:txBody>
      </p:sp>
      <p:sp>
        <p:nvSpPr>
          <p:cNvPr id="5" name="Content Placeholder 5"/>
          <p:cNvSpPr>
            <a:spLocks noGrp="1"/>
          </p:cNvSpPr>
          <p:nvPr>
            <p:ph sz="quarter" idx="10" hasCustomPrompt="1"/>
            <p:custDataLst>
              <p:tags r:id="rId3"/>
            </p:custDataLst>
          </p:nvPr>
        </p:nvSpPr>
        <p:spPr>
          <a:xfrm>
            <a:off x="609600" y="1414462"/>
            <a:ext cx="7620000" cy="4846637"/>
          </a:xfrm>
        </p:spPr>
        <p:txBody>
          <a:bodyPr vert="horz" lIns="91440" tIns="45720" rIns="91440" bIns="45720" rtlCol="0">
            <a:noAutofit/>
          </a:bodyPr>
          <a:lstStyle>
            <a:lvl1pPr>
              <a:defRPr/>
            </a:lvl1pPr>
            <a:lvl2pPr>
              <a:defRPr/>
            </a:lvl2pPr>
            <a:lvl3pPr>
              <a:defRPr/>
            </a:lvl3pPr>
          </a:lstStyle>
          <a:p>
            <a:pPr lvl="0"/>
            <a:r>
              <a:rPr lang="en-US" dirty="0"/>
              <a:t>Click to add text or choose an icon below to insert other content</a:t>
            </a:r>
          </a:p>
          <a:p>
            <a:pPr lvl="1"/>
            <a:r>
              <a:rPr lang="en-US" dirty="0"/>
              <a:t>Second level</a:t>
            </a:r>
          </a:p>
          <a:p>
            <a:pPr lvl="2"/>
            <a:r>
              <a:rPr lang="en-US" dirty="0"/>
              <a:t>Third level</a:t>
            </a:r>
          </a:p>
        </p:txBody>
      </p:sp>
      <p:sp>
        <p:nvSpPr>
          <p:cNvPr id="6" name="Content Placeholder 7"/>
          <p:cNvSpPr>
            <a:spLocks noGrp="1"/>
          </p:cNvSpPr>
          <p:nvPr>
            <p:ph sz="quarter" idx="11" hasCustomPrompt="1"/>
            <p:custDataLst>
              <p:tags r:id="rId4"/>
            </p:custDataLst>
          </p:nvPr>
        </p:nvSpPr>
        <p:spPr>
          <a:xfrm>
            <a:off x="8737600" y="228600"/>
            <a:ext cx="3251200" cy="6019800"/>
          </a:xfrm>
        </p:spPr>
        <p:txBody>
          <a:bodyPr/>
          <a:lstStyle>
            <a:lvl1pPr marL="0" indent="0">
              <a:buNone/>
              <a:defRPr sz="2000"/>
            </a:lvl1pPr>
            <a:lvl2pPr marL="0" indent="0">
              <a:buNone/>
              <a:defRPr/>
            </a:lvl2pPr>
            <a:lvl3pPr marL="0" indent="0">
              <a:buNone/>
              <a:defRPr/>
            </a:lvl3pPr>
          </a:lstStyle>
          <a:p>
            <a:pPr lvl="0"/>
            <a:r>
              <a:rPr lang="en-US" dirty="0"/>
              <a:t>Click to add text or choose an icon below to insert other content</a:t>
            </a:r>
          </a:p>
        </p:txBody>
      </p:sp>
      <p:sp>
        <p:nvSpPr>
          <p:cNvPr id="7" name="Text Placeholder 6"/>
          <p:cNvSpPr>
            <a:spLocks noGrp="1"/>
          </p:cNvSpPr>
          <p:nvPr>
            <p:ph type="body" sz="quarter" idx="12" hasCustomPrompt="1"/>
            <p:custDataLst>
              <p:tags r:id="rId5"/>
            </p:custDataLst>
          </p:nvPr>
        </p:nvSpPr>
        <p:spPr>
          <a:xfrm>
            <a:off x="609601" y="838200"/>
            <a:ext cx="7625751" cy="457200"/>
          </a:xfrm>
        </p:spPr>
        <p:txBody>
          <a:bodyPr/>
          <a:lstStyle>
            <a:lvl1pPr marL="0" indent="0">
              <a:buNone/>
              <a:defRPr sz="2000" i="1"/>
            </a:lvl1pPr>
          </a:lstStyle>
          <a:p>
            <a:pPr lvl="0"/>
            <a:r>
              <a:rPr lang="en-US" dirty="0"/>
              <a:t>Click to Add a Subtitle</a:t>
            </a:r>
          </a:p>
        </p:txBody>
      </p:sp>
    </p:spTree>
  </p:cSld>
  <p:clrMapOvr>
    <a:masterClrMapping/>
  </p:clrMapOvr>
  <p:extLst mod="1">
    <p:ext uri="{DCECCB84-F9BA-43D5-87BE-67443E8EF086}">
      <p15:sldGuideLst xmlns:p15="http://schemas.microsoft.com/office/powerpoint/2012/main">
        <p15:guide id="1" pos="384">
          <p15:clr>
            <a:srgbClr val="5ACBF0"/>
          </p15:clr>
        </p15:guide>
        <p15:guide id="2" pos="5184">
          <p15:clr>
            <a:srgbClr val="5ACBF0"/>
          </p15:clr>
        </p15:guide>
        <p15:guide id="3" orient="horz" pos="3944">
          <p15:clr>
            <a:srgbClr val="5ACBF0"/>
          </p15:clr>
        </p15:guide>
        <p15:guide id="4" orient="horz" pos="888">
          <p15:clr>
            <a:srgbClr val="5ACBF0"/>
          </p15:clr>
        </p15:guide>
        <p15:guide id="5" orient="horz" pos="528">
          <p15:clr>
            <a:srgbClr val="5ACBF0"/>
          </p15:clr>
        </p15:guide>
        <p15:guide id="6" orient="horz" pos="144">
          <p15:clr>
            <a:srgbClr val="5ACBF0"/>
          </p15:clr>
        </p15:guide>
        <p15:guide id="7" pos="5503">
          <p15:clr>
            <a:srgbClr val="5ACBF0"/>
          </p15:clr>
        </p15:guide>
        <p15:guide id="8" pos="7560">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wo Content Left Gray Bar">
    <p:spTree>
      <p:nvGrpSpPr>
        <p:cNvPr id="1" name=""/>
        <p:cNvGrpSpPr/>
        <p:nvPr/>
      </p:nvGrpSpPr>
      <p:grpSpPr>
        <a:xfrm>
          <a:off x="0" y="0"/>
          <a:ext cx="0" cy="0"/>
          <a:chOff x="0" y="0"/>
          <a:chExt cx="0" cy="0"/>
        </a:xfrm>
      </p:grpSpPr>
      <p:sp>
        <p:nvSpPr>
          <p:cNvPr id="3" name="Rectangle 2"/>
          <p:cNvSpPr/>
          <p:nvPr>
            <p:custDataLst>
              <p:tags r:id="rId1"/>
            </p:custDataLst>
          </p:nvPr>
        </p:nvSpPr>
        <p:spPr bwMode="ltGray">
          <a:xfrm>
            <a:off x="0" y="0"/>
            <a:ext cx="4145280" cy="64008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Title 1"/>
          <p:cNvSpPr>
            <a:spLocks noGrp="1"/>
          </p:cNvSpPr>
          <p:nvPr>
            <p:ph type="title" hasCustomPrompt="1"/>
            <p:custDataLst>
              <p:tags r:id="rId2"/>
            </p:custDataLst>
          </p:nvPr>
        </p:nvSpPr>
        <p:spPr>
          <a:xfrm>
            <a:off x="4449234" y="65776"/>
            <a:ext cx="7742767" cy="1143000"/>
          </a:xfrm>
        </p:spPr>
        <p:txBody>
          <a:bodyPr/>
          <a:lstStyle>
            <a:lvl1pPr algn="l">
              <a:defRPr/>
            </a:lvl1pPr>
          </a:lstStyle>
          <a:p>
            <a:r>
              <a:rPr lang="en-US" dirty="0"/>
              <a:t>Click to Add a Title</a:t>
            </a:r>
          </a:p>
        </p:txBody>
      </p:sp>
      <p:sp>
        <p:nvSpPr>
          <p:cNvPr id="5" name="Content Placeholder 5"/>
          <p:cNvSpPr>
            <a:spLocks noGrp="1"/>
          </p:cNvSpPr>
          <p:nvPr>
            <p:ph sz="quarter" idx="10" hasCustomPrompt="1"/>
            <p:custDataLst>
              <p:tags r:id="rId3"/>
            </p:custDataLst>
          </p:nvPr>
        </p:nvSpPr>
        <p:spPr>
          <a:xfrm>
            <a:off x="4449233" y="1414463"/>
            <a:ext cx="7437120" cy="4846637"/>
          </a:xfrm>
        </p:spPr>
        <p:txBody>
          <a:bodyPr vert="horz" lIns="91440" tIns="45720" rIns="91440" bIns="45720" rtlCol="0">
            <a:noAutofit/>
          </a:bodyPr>
          <a:lstStyle>
            <a:lvl1pPr>
              <a:defRPr/>
            </a:lvl1pPr>
            <a:lvl2pPr>
              <a:defRPr/>
            </a:lvl2pPr>
            <a:lvl3pPr>
              <a:defRPr/>
            </a:lvl3pPr>
          </a:lstStyle>
          <a:p>
            <a:pPr lvl="0"/>
            <a:r>
              <a:rPr lang="en-US" dirty="0"/>
              <a:t>Click to add text or choose an icon below to insert other content</a:t>
            </a:r>
          </a:p>
          <a:p>
            <a:pPr lvl="1"/>
            <a:r>
              <a:rPr lang="en-US" dirty="0"/>
              <a:t>Second level</a:t>
            </a:r>
          </a:p>
          <a:p>
            <a:pPr lvl="2"/>
            <a:r>
              <a:rPr lang="en-US" dirty="0"/>
              <a:t>Third level</a:t>
            </a:r>
          </a:p>
          <a:p>
            <a:pPr lvl="3"/>
            <a:r>
              <a:rPr lang="en-US" dirty="0"/>
              <a:t>Fourth level</a:t>
            </a:r>
          </a:p>
        </p:txBody>
      </p:sp>
      <p:sp>
        <p:nvSpPr>
          <p:cNvPr id="6" name="Content Placeholder 7"/>
          <p:cNvSpPr>
            <a:spLocks noGrp="1"/>
          </p:cNvSpPr>
          <p:nvPr>
            <p:ph sz="quarter" idx="11" hasCustomPrompt="1"/>
            <p:custDataLst>
              <p:tags r:id="rId4"/>
            </p:custDataLst>
          </p:nvPr>
        </p:nvSpPr>
        <p:spPr>
          <a:xfrm>
            <a:off x="274320" y="228600"/>
            <a:ext cx="3596640" cy="6019800"/>
          </a:xfrm>
        </p:spPr>
        <p:txBody>
          <a:bodyPr/>
          <a:lstStyle>
            <a:lvl1pPr marL="233363" indent="-233363">
              <a:buFont typeface="Arial" pitchFamily="34" charset="0"/>
              <a:buChar char="•"/>
              <a:defRPr sz="2000"/>
            </a:lvl1pPr>
            <a:lvl2pPr marL="457200" indent="-227013">
              <a:buFont typeface="Arial" pitchFamily="34" charset="0"/>
              <a:buChar char="–"/>
              <a:defRPr sz="1800" baseline="0"/>
            </a:lvl2pPr>
            <a:lvl3pPr marL="690563" indent="-236538">
              <a:buFont typeface="Arial" pitchFamily="34" charset="0"/>
              <a:buChar char="–"/>
              <a:tabLst>
                <a:tab pos="690563" algn="l"/>
              </a:tabLst>
              <a:defRPr sz="1600" baseline="0"/>
            </a:lvl3pPr>
          </a:lstStyle>
          <a:p>
            <a:pPr lvl="0"/>
            <a:r>
              <a:rPr lang="en-US" dirty="0"/>
              <a:t>Click to add text or choose an icon below to insert other content</a:t>
            </a:r>
          </a:p>
          <a:p>
            <a:pPr lvl="1"/>
            <a:r>
              <a:rPr lang="en-US" dirty="0"/>
              <a:t>Second level</a:t>
            </a:r>
          </a:p>
          <a:p>
            <a:pPr lvl="2"/>
            <a:r>
              <a:rPr lang="en-US" dirty="0"/>
              <a:t>Third level</a:t>
            </a:r>
          </a:p>
        </p:txBody>
      </p:sp>
      <p:sp>
        <p:nvSpPr>
          <p:cNvPr id="7" name="Text Placeholder 6"/>
          <p:cNvSpPr>
            <a:spLocks noGrp="1"/>
          </p:cNvSpPr>
          <p:nvPr>
            <p:ph type="body" sz="quarter" idx="12" hasCustomPrompt="1"/>
            <p:custDataLst>
              <p:tags r:id="rId5"/>
            </p:custDataLst>
          </p:nvPr>
        </p:nvSpPr>
        <p:spPr>
          <a:xfrm>
            <a:off x="4449234" y="838200"/>
            <a:ext cx="7742767" cy="457200"/>
          </a:xfrm>
        </p:spPr>
        <p:txBody>
          <a:bodyPr/>
          <a:lstStyle>
            <a:lvl1pPr marL="0" indent="0">
              <a:buNone/>
              <a:defRPr sz="2000" i="1"/>
            </a:lvl1pPr>
          </a:lstStyle>
          <a:p>
            <a:pPr lvl="0"/>
            <a:r>
              <a:rPr lang="en-US" dirty="0"/>
              <a:t>Click to Add a Subtitle</a:t>
            </a:r>
          </a:p>
        </p:txBody>
      </p:sp>
    </p:spTree>
  </p:cSld>
  <p:clrMapOvr>
    <a:masterClrMapping/>
  </p:clrMapOvr>
  <p:extLst mod="1">
    <p:ext uri="{DCECCB84-F9BA-43D5-87BE-67443E8EF086}">
      <p15:sldGuideLst xmlns:p15="http://schemas.microsoft.com/office/powerpoint/2012/main">
        <p15:guide id="1" orient="horz" pos="528">
          <p15:clr>
            <a:srgbClr val="5ACBF0"/>
          </p15:clr>
        </p15:guide>
        <p15:guide id="2" orient="horz" pos="888">
          <p15:clr>
            <a:srgbClr val="5ACBF0"/>
          </p15:clr>
        </p15:guide>
        <p15:guide id="3" orient="horz" pos="3944">
          <p15:clr>
            <a:srgbClr val="5ACBF0"/>
          </p15:clr>
        </p15:guide>
        <p15:guide id="4" pos="173">
          <p15:clr>
            <a:srgbClr val="5ACBF0"/>
          </p15:clr>
        </p15:guide>
        <p15:guide id="5" pos="2441">
          <p15:clr>
            <a:srgbClr val="5ACBF0"/>
          </p15:clr>
        </p15:guide>
        <p15:guide id="6" pos="7488">
          <p15:clr>
            <a:srgbClr val="5ACBF0"/>
          </p15:clr>
        </p15:guide>
        <p15:guide id="7" pos="2802">
          <p15:clr>
            <a:srgbClr val="5ACBF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Thank you">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177BCB2-9D0A-499A-B2BE-A59EFA404956}"/>
              </a:ext>
            </a:extLst>
          </p:cNvPr>
          <p:cNvPicPr>
            <a:picLocks noChangeAspect="1"/>
          </p:cNvPicPr>
          <p:nvPr>
            <p:custDataLst>
              <p:tags r:id="rId1"/>
            </p:custDataLst>
          </p:nvPr>
        </p:nvPicPr>
        <p:blipFill>
          <a:blip r:embed="rId5"/>
          <a:stretch>
            <a:fillRect/>
          </a:stretch>
        </p:blipFill>
        <p:spPr>
          <a:xfrm>
            <a:off x="0" y="0"/>
            <a:ext cx="12192000" cy="6858000"/>
          </a:xfrm>
          <a:prstGeom prst="rect">
            <a:avLst/>
          </a:prstGeom>
        </p:spPr>
      </p:pic>
      <p:pic>
        <p:nvPicPr>
          <p:cNvPr id="7" name="Picture 6"/>
          <p:cNvPicPr>
            <a:picLocks noChangeAspect="1"/>
          </p:cNvPicPr>
          <p:nvPr>
            <p:custDataLst>
              <p:tags r:id="rId2"/>
            </p:custDataLst>
          </p:nvPr>
        </p:nvPicPr>
        <p:blipFill>
          <a:blip r:embed="rId6" cstate="print">
            <a:extLst>
              <a:ext uri="{28A0092B-C50C-407E-A947-70E740481C1C}">
                <a14:useLocalDpi xmlns:a14="http://schemas.microsoft.com/office/drawing/2010/main" val="0"/>
              </a:ext>
            </a:extLst>
          </a:blip>
          <a:stretch>
            <a:fillRect/>
          </a:stretch>
        </p:blipFill>
        <p:spPr>
          <a:xfrm>
            <a:off x="10233358" y="485435"/>
            <a:ext cx="1653211" cy="529027"/>
          </a:xfrm>
          <a:prstGeom prst="rect">
            <a:avLst/>
          </a:prstGeom>
        </p:spPr>
      </p:pic>
      <p:sp>
        <p:nvSpPr>
          <p:cNvPr id="8" name="TextBox 7"/>
          <p:cNvSpPr txBox="1"/>
          <p:nvPr>
            <p:custDataLst>
              <p:tags r:id="rId3"/>
            </p:custDataLst>
          </p:nvPr>
        </p:nvSpPr>
        <p:spPr>
          <a:xfrm>
            <a:off x="1360968" y="2558734"/>
            <a:ext cx="4363427" cy="923330"/>
          </a:xfrm>
          <a:prstGeom prst="rect">
            <a:avLst/>
          </a:prstGeom>
          <a:noFill/>
        </p:spPr>
        <p:txBody>
          <a:bodyPr wrap="square" rtlCol="0">
            <a:spAutoFit/>
          </a:bodyPr>
          <a:lstStyle/>
          <a:p>
            <a:r>
              <a:rPr lang="en-US" sz="5400" b="1" dirty="0"/>
              <a:t>Thank You</a:t>
            </a: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p:cSld name="End logo">
    <p:spTree>
      <p:nvGrpSpPr>
        <p:cNvPr id="1" name=""/>
        <p:cNvGrpSpPr/>
        <p:nvPr/>
      </p:nvGrpSpPr>
      <p:grpSpPr>
        <a:xfrm>
          <a:off x="0" y="0"/>
          <a:ext cx="0" cy="0"/>
          <a:chOff x="0" y="0"/>
          <a:chExt cx="0" cy="0"/>
        </a:xfrm>
      </p:grpSpPr>
      <p:pic>
        <p:nvPicPr>
          <p:cNvPr id="6" name="Picture 5"/>
          <p:cNvPicPr>
            <a:picLocks noChangeAspect="1"/>
          </p:cNvPicPr>
          <p:nvPr>
            <p:custDataLst>
              <p:tags r:id="rId1"/>
            </p:custDataLst>
          </p:nvPr>
        </p:nvPicPr>
        <p:blipFill>
          <a:blip r:embed="rId3">
            <a:extLst>
              <a:ext uri="{28A0092B-C50C-407E-A947-70E740481C1C}">
                <a14:useLocalDpi xmlns:a14="http://schemas.microsoft.com/office/drawing/2010/main"/>
              </a:ext>
            </a:extLst>
          </a:blip>
          <a:stretch>
            <a:fillRect/>
          </a:stretch>
        </p:blipFill>
        <p:spPr>
          <a:xfrm>
            <a:off x="4267351" y="2843832"/>
            <a:ext cx="3657298" cy="1170335"/>
          </a:xfrm>
          <a:prstGeom prst="rect">
            <a:avLst/>
          </a:prstGeom>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US" altLang="zh-TW"/>
              <a:t>Click to edit Master title style</a:t>
            </a:r>
            <a:endParaRPr lang="en-US" dirty="0"/>
          </a:p>
        </p:txBody>
      </p:sp>
      <p:sp>
        <p:nvSpPr>
          <p:cNvPr id="3" name="Vertical Text Placeholder 2"/>
          <p:cNvSpPr>
            <a:spLocks noGrp="1"/>
          </p:cNvSpPr>
          <p:nvPr>
            <p:ph type="body" orient="vert" idx="1"/>
            <p:custDataLst>
              <p:tags r:id="rId2"/>
            </p:custDataLst>
          </p:nvPr>
        </p:nvSpPr>
        <p:spPr/>
        <p:txBody>
          <a:bodyPr vert="eaVert"/>
          <a:lstStyle/>
          <a:p>
            <a:pPr lvl="0"/>
            <a:r>
              <a:rPr lang="en-US" altLang="zh-TW"/>
              <a:t>Edit Master text styles</a:t>
            </a:r>
          </a:p>
          <a:p>
            <a:pPr lvl="1"/>
            <a:r>
              <a:rPr lang="en-US" altLang="zh-TW"/>
              <a:t>Second level</a:t>
            </a:r>
          </a:p>
          <a:p>
            <a:pPr lvl="2"/>
            <a:r>
              <a:rPr lang="en-US" altLang="zh-TW"/>
              <a:t>Third level</a:t>
            </a:r>
          </a:p>
          <a:p>
            <a:pPr lvl="3"/>
            <a:r>
              <a:rPr lang="en-US" altLang="zh-TW"/>
              <a:t>Fourth level</a:t>
            </a:r>
          </a:p>
          <a:p>
            <a:pPr lvl="4"/>
            <a:r>
              <a:rPr lang="en-US" altLang="zh-TW"/>
              <a:t>Fifth level</a:t>
            </a:r>
            <a:endParaRPr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custDataLst>
              <p:tags r:id="rId1"/>
            </p:custDataLst>
          </p:nvPr>
        </p:nvSpPr>
        <p:spPr>
          <a:xfrm>
            <a:off x="9770300" y="365125"/>
            <a:ext cx="1813687" cy="5897566"/>
          </a:xfrm>
        </p:spPr>
        <p:txBody>
          <a:bodyPr vert="eaVert"/>
          <a:lstStyle/>
          <a:p>
            <a:r>
              <a:rPr lang="en-US" altLang="zh-TW"/>
              <a:t>Click to edit Master title style</a:t>
            </a:r>
            <a:endParaRPr lang="en-US" dirty="0"/>
          </a:p>
        </p:txBody>
      </p:sp>
      <p:sp>
        <p:nvSpPr>
          <p:cNvPr id="3" name="Vertical Text Placeholder 2"/>
          <p:cNvSpPr>
            <a:spLocks noGrp="1"/>
          </p:cNvSpPr>
          <p:nvPr>
            <p:ph type="body" orient="vert" idx="1"/>
            <p:custDataLst>
              <p:tags r:id="rId2"/>
            </p:custDataLst>
          </p:nvPr>
        </p:nvSpPr>
        <p:spPr>
          <a:xfrm>
            <a:off x="609601" y="365125"/>
            <a:ext cx="9022914" cy="5897566"/>
          </a:xfrm>
        </p:spPr>
        <p:txBody>
          <a:bodyPr vert="eaVert"/>
          <a:lstStyle/>
          <a:p>
            <a:pPr lvl="0"/>
            <a:r>
              <a:rPr lang="en-US" altLang="zh-TW"/>
              <a:t>Edit Master text styles</a:t>
            </a:r>
          </a:p>
          <a:p>
            <a:pPr lvl="1"/>
            <a:r>
              <a:rPr lang="en-US" altLang="zh-TW"/>
              <a:t>Second level</a:t>
            </a:r>
          </a:p>
          <a:p>
            <a:pPr lvl="2"/>
            <a:r>
              <a:rPr lang="en-US" altLang="zh-TW"/>
              <a:t>Third level</a:t>
            </a:r>
          </a:p>
          <a:p>
            <a:pPr lvl="3"/>
            <a:r>
              <a:rPr lang="en-US" altLang="zh-TW"/>
              <a:t>Fourth level</a:t>
            </a:r>
          </a:p>
          <a:p>
            <a:pPr lvl="4"/>
            <a:r>
              <a:rPr lang="en-US" altLang="zh-TW"/>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ags" Target="../tags/tag4.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ags" Target="../tags/tag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ags" Target="../tags/tag7.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ags" Target="../tags/tag2.xml"/><Relationship Id="rId32"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ags" Target="../tags/tag1.xml"/><Relationship Id="rId28" Type="http://schemas.openxmlformats.org/officeDocument/2006/relationships/tags" Target="../tags/tag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ags" Target="../tags/tag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 Id="rId27" Type="http://schemas.openxmlformats.org/officeDocument/2006/relationships/tags" Target="../tags/tag5.xml"/><Relationship Id="rId30" Type="http://schemas.openxmlformats.org/officeDocument/2006/relationships/tags" Target="../tags/tag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custDataLst>
              <p:tags r:id="rId23"/>
            </p:custDataLst>
          </p:nvPr>
        </p:nvSpPr>
        <p:spPr>
          <a:xfrm>
            <a:off x="609600" y="68574"/>
            <a:ext cx="11581896" cy="1143000"/>
          </a:xfrm>
          <a:prstGeom prst="rect">
            <a:avLst/>
          </a:prstGeom>
        </p:spPr>
        <p:txBody>
          <a:bodyPr vert="horz" lIns="91440" tIns="45720" rIns="91440" bIns="45720" rtlCol="0" anchor="ctr">
            <a:normAutofit/>
          </a:bodyPr>
          <a:lstStyle/>
          <a:p>
            <a:r>
              <a:rPr lang="en-US" altLang="zh-TW"/>
              <a:t>Click to edit Master title style</a:t>
            </a:r>
            <a:endParaRPr lang="en-US" dirty="0"/>
          </a:p>
        </p:txBody>
      </p:sp>
      <p:sp>
        <p:nvSpPr>
          <p:cNvPr id="3" name="Text Placeholder 2"/>
          <p:cNvSpPr>
            <a:spLocks noGrp="1"/>
          </p:cNvSpPr>
          <p:nvPr>
            <p:ph type="body" idx="1"/>
            <p:custDataLst>
              <p:tags r:id="rId24"/>
            </p:custDataLst>
          </p:nvPr>
        </p:nvSpPr>
        <p:spPr>
          <a:xfrm>
            <a:off x="609600" y="1414463"/>
            <a:ext cx="10972800" cy="4848225"/>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pic>
        <p:nvPicPr>
          <p:cNvPr id="7" name="Picture 6"/>
          <p:cNvPicPr>
            <a:picLocks noChangeAspect="1"/>
          </p:cNvPicPr>
          <p:nvPr>
            <p:custDataLst>
              <p:tags r:id="rId25"/>
            </p:custDataLst>
          </p:nvPr>
        </p:nvPicPr>
        <p:blipFill>
          <a:blip r:embed="rId32"/>
          <a:stretch>
            <a:fillRect/>
          </a:stretch>
        </p:blipFill>
        <p:spPr>
          <a:xfrm>
            <a:off x="11101153" y="6542971"/>
            <a:ext cx="881902" cy="217536"/>
          </a:xfrm>
          <a:prstGeom prst="rect">
            <a:avLst/>
          </a:prstGeom>
        </p:spPr>
      </p:pic>
      <p:sp>
        <p:nvSpPr>
          <p:cNvPr id="8" name="TextBox 7"/>
          <p:cNvSpPr txBox="1"/>
          <p:nvPr>
            <p:custDataLst>
              <p:tags r:id="rId26"/>
            </p:custDataLst>
          </p:nvPr>
        </p:nvSpPr>
        <p:spPr>
          <a:xfrm>
            <a:off x="163812" y="6516189"/>
            <a:ext cx="3759200" cy="230832"/>
          </a:xfrm>
          <a:prstGeom prst="rect">
            <a:avLst/>
          </a:prstGeom>
          <a:noFill/>
        </p:spPr>
        <p:txBody>
          <a:bodyPr wrap="square" rtlCol="0">
            <a:spAutoFit/>
          </a:bodyPr>
          <a:lstStyle/>
          <a:p>
            <a:r>
              <a:rPr lang="en-US" sz="900" dirty="0">
                <a:solidFill>
                  <a:schemeClr val="tx1">
                    <a:lumMod val="50000"/>
                    <a:lumOff val="50000"/>
                  </a:schemeClr>
                </a:solidFill>
              </a:rPr>
              <a:t>© 2019 Synopsys, Inc. </a:t>
            </a:r>
          </a:p>
        </p:txBody>
      </p:sp>
      <p:sp>
        <p:nvSpPr>
          <p:cNvPr id="9" name="TextBox 8"/>
          <p:cNvSpPr txBox="1"/>
          <p:nvPr>
            <p:custDataLst>
              <p:tags r:id="rId27"/>
            </p:custDataLst>
          </p:nvPr>
        </p:nvSpPr>
        <p:spPr>
          <a:xfrm>
            <a:off x="1157671" y="6516189"/>
            <a:ext cx="853440" cy="230832"/>
          </a:xfrm>
          <a:prstGeom prst="rect">
            <a:avLst/>
          </a:prstGeom>
          <a:noFill/>
        </p:spPr>
        <p:txBody>
          <a:bodyPr wrap="square" rtlCol="0">
            <a:spAutoFit/>
          </a:bodyPr>
          <a:lstStyle/>
          <a:p>
            <a:pPr algn="ctr"/>
            <a:fld id="{CAE2347F-76BC-4690-80B5-B24BA0EA7B0A}" type="slidenum">
              <a:rPr lang="en-US" sz="900" dirty="0">
                <a:solidFill>
                  <a:schemeClr val="tx1">
                    <a:lumMod val="50000"/>
                    <a:lumOff val="50000"/>
                  </a:schemeClr>
                </a:solidFill>
              </a:rPr>
              <a:pPr algn="ctr"/>
              <a:t>‹#›</a:t>
            </a:fld>
            <a:endParaRPr lang="en-US" sz="900" dirty="0">
              <a:solidFill>
                <a:schemeClr val="tx1">
                  <a:lumMod val="50000"/>
                  <a:lumOff val="50000"/>
                </a:schemeClr>
              </a:solidFill>
            </a:endParaRPr>
          </a:p>
        </p:txBody>
      </p:sp>
      <p:sp>
        <p:nvSpPr>
          <p:cNvPr id="10" name="TaggedShape" hidden="1"/>
          <p:cNvSpPr/>
          <p:nvPr>
            <p:custDataLst>
              <p:tags r:id="rId28"/>
            </p:custDataLst>
          </p:nvPr>
        </p:nvSpPr>
        <p:spPr>
          <a:xfrm>
            <a:off x="0" y="0"/>
            <a:ext cx="12700" cy="127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4" name="TaggedShape" hidden="1"/>
          <p:cNvSpPr/>
          <p:nvPr>
            <p:custDataLst>
              <p:tags r:id="rId29"/>
            </p:custDataLst>
          </p:nvPr>
        </p:nvSpPr>
        <p:spPr>
          <a:xfrm>
            <a:off x="0" y="0"/>
            <a:ext cx="12700" cy="127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5" name="TaggedShape" hidden="1"/>
          <p:cNvSpPr/>
          <p:nvPr>
            <p:custDataLst>
              <p:tags r:id="rId30"/>
            </p:custDataLst>
          </p:nvPr>
        </p:nvSpPr>
        <p:spPr>
          <a:xfrm>
            <a:off x="0" y="0"/>
            <a:ext cx="12700" cy="127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6" name="TaggedShape" hidden="1"/>
          <p:cNvSpPr/>
          <p:nvPr>
            <p:custDataLst>
              <p:tags r:id="rId31"/>
            </p:custDataLst>
          </p:nvPr>
        </p:nvSpPr>
        <p:spPr>
          <a:xfrm>
            <a:off x="0" y="0"/>
            <a:ext cx="12700" cy="127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60" r:id="rId3"/>
    <p:sldLayoutId id="2147483676" r:id="rId4"/>
    <p:sldLayoutId id="2147483661" r:id="rId5"/>
    <p:sldLayoutId id="2147483662" r:id="rId6"/>
    <p:sldLayoutId id="2147483651" r:id="rId7"/>
    <p:sldLayoutId id="2147483663" r:id="rId8"/>
    <p:sldLayoutId id="2147483675" r:id="rId9"/>
    <p:sldLayoutId id="2147483655" r:id="rId10"/>
    <p:sldLayoutId id="2147483664" r:id="rId11"/>
    <p:sldLayoutId id="2147483665" r:id="rId12"/>
    <p:sldLayoutId id="2147483666" r:id="rId13"/>
    <p:sldLayoutId id="2147483667" r:id="rId14"/>
    <p:sldLayoutId id="2147483668" r:id="rId15"/>
    <p:sldLayoutId id="2147483669" r:id="rId16"/>
    <p:sldLayoutId id="2147483670" r:id="rId17"/>
    <p:sldLayoutId id="2147483671" r:id="rId18"/>
    <p:sldLayoutId id="2147483672" r:id="rId19"/>
    <p:sldLayoutId id="2147483658" r:id="rId20"/>
    <p:sldLayoutId id="2147483659" r:id="rId21"/>
  </p:sldLayoutIdLst>
  <p:txStyles>
    <p:titleStyle>
      <a:lvl1pPr algn="l" defTabSz="914400" rtl="0" eaLnBrk="1" latinLnBrk="0" hangingPunct="1">
        <a:lnSpc>
          <a:spcPct val="100000"/>
        </a:lnSpc>
        <a:spcBef>
          <a:spcPct val="0"/>
        </a:spcBef>
        <a:buNone/>
        <a:defRPr sz="3200" b="1" kern="1200">
          <a:solidFill>
            <a:schemeClr val="tx1"/>
          </a:solidFill>
          <a:latin typeface="+mj-lt"/>
          <a:ea typeface="+mj-ea"/>
          <a:cs typeface="+mj-cs"/>
        </a:defRPr>
      </a:lvl1pPr>
    </p:titleStyle>
    <p:bodyStyle>
      <a:lvl1pPr marL="164592" indent="-164592" algn="l" defTabSz="914400" rtl="0" eaLnBrk="1" latinLnBrk="0" hangingPunct="1">
        <a:lnSpc>
          <a:spcPct val="100000"/>
        </a:lnSpc>
        <a:spcBef>
          <a:spcPts val="600"/>
        </a:spcBef>
        <a:buClr>
          <a:schemeClr val="tx1"/>
        </a:buClr>
        <a:buFont typeface="Arial" panose="020B0604020202020204" pitchFamily="34" charset="0"/>
        <a:buChar char="•"/>
        <a:defRPr sz="2000" kern="1200">
          <a:solidFill>
            <a:schemeClr val="tx1"/>
          </a:solidFill>
          <a:latin typeface="+mn-lt"/>
          <a:ea typeface="+mn-ea"/>
          <a:cs typeface="+mn-cs"/>
        </a:defRPr>
      </a:lvl1pPr>
      <a:lvl2pPr marL="457200" indent="-164592" algn="l" defTabSz="914400" rtl="0" eaLnBrk="1" latinLnBrk="0" hangingPunct="1">
        <a:lnSpc>
          <a:spcPct val="100000"/>
        </a:lnSpc>
        <a:spcBef>
          <a:spcPts val="600"/>
        </a:spcBef>
        <a:buClr>
          <a:schemeClr val="tx1"/>
        </a:buClr>
        <a:buFont typeface="Arial" panose="020B0604020202020204" pitchFamily="34" charset="0"/>
        <a:buChar char="–"/>
        <a:defRPr sz="1800" kern="1200">
          <a:solidFill>
            <a:schemeClr val="tx1"/>
          </a:solidFill>
          <a:latin typeface="+mn-lt"/>
          <a:ea typeface="+mn-ea"/>
          <a:cs typeface="+mn-cs"/>
        </a:defRPr>
      </a:lvl2pPr>
      <a:lvl3pPr marL="740664" indent="-164592" algn="l" defTabSz="914400" rtl="0" eaLnBrk="1" latinLnBrk="0" hangingPunct="1">
        <a:lnSpc>
          <a:spcPct val="100000"/>
        </a:lnSpc>
        <a:spcBef>
          <a:spcPts val="600"/>
        </a:spcBef>
        <a:buClr>
          <a:schemeClr val="tx1"/>
        </a:buClr>
        <a:buFont typeface="Arial" panose="020B0604020202020204" pitchFamily="34" charset="0"/>
        <a:buChar char="–"/>
        <a:defRPr sz="1600" kern="1200">
          <a:solidFill>
            <a:schemeClr val="tx1"/>
          </a:solidFill>
          <a:latin typeface="+mn-lt"/>
          <a:ea typeface="+mn-ea"/>
          <a:cs typeface="+mn-cs"/>
        </a:defRPr>
      </a:lvl3pPr>
      <a:lvl4pPr marL="1033272" indent="-164592"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4pPr>
      <a:lvl5pPr marL="1033272" indent="-164592"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5pPr>
      <a:lvl6pPr marL="1033272" indent="-164592"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6pPr>
      <a:lvl7pPr marL="1033272" indent="-164592"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7pPr>
      <a:lvl8pPr marL="1033272" indent="-164592"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8pPr>
      <a:lvl9pPr marL="1033272" indent="-164592"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A4A3A4"/>
          </p15:clr>
        </p15:guide>
        <p15:guide id="3" pos="3840">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0.xml"/><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S1213FocusBackgr10x7-5_96_90.jpg"/>
          <p:cNvPicPr>
            <a:picLocks noChangeAspect="1"/>
          </p:cNvPicPr>
          <p:nvPr/>
        </p:nvPicPr>
        <p:blipFill>
          <a:blip r:embed="rId2" cstate="print"/>
          <a:stretch>
            <a:fillRect/>
          </a:stretch>
        </p:blipFill>
        <p:spPr>
          <a:xfrm>
            <a:off x="0" y="0"/>
            <a:ext cx="12192000" cy="68766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TextBox 4"/>
          <p:cNvSpPr txBox="1"/>
          <p:nvPr/>
        </p:nvSpPr>
        <p:spPr>
          <a:xfrm>
            <a:off x="4056069" y="1524000"/>
            <a:ext cx="3962400" cy="1754326"/>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pPr algn="ctr"/>
            <a:r>
              <a:rPr lang="zh-TW" altLang="en-US" sz="5400" b="1" spc="150" dirty="0">
                <a:ln w="11430"/>
                <a:solidFill>
                  <a:schemeClr val="bg2"/>
                </a:solidFill>
                <a:latin typeface="微软雅黑" pitchFamily="34" charset="-122"/>
                <a:ea typeface="微软雅黑" pitchFamily="34" charset="-122"/>
              </a:rPr>
              <a:t>領先創新</a:t>
            </a:r>
            <a:r>
              <a:rPr lang="en-US" altLang="zh-CN" sz="5400" b="1" spc="150" dirty="0">
                <a:ln w="11430"/>
                <a:solidFill>
                  <a:schemeClr val="bg2"/>
                </a:solidFill>
                <a:latin typeface="微软雅黑" pitchFamily="34" charset="-122"/>
                <a:ea typeface="微软雅黑" pitchFamily="34" charset="-122"/>
              </a:rPr>
              <a:t>·</a:t>
            </a:r>
          </a:p>
          <a:p>
            <a:pPr algn="ctr"/>
            <a:r>
              <a:rPr lang="en-US" altLang="zh-CN" sz="5400" b="1" spc="150" dirty="0">
                <a:ln w="11430"/>
                <a:solidFill>
                  <a:schemeClr val="bg2"/>
                </a:solidFill>
                <a:latin typeface="微软雅黑" pitchFamily="34" charset="-122"/>
                <a:ea typeface="微软雅黑" pitchFamily="34" charset="-122"/>
              </a:rPr>
              <a:t>·</a:t>
            </a:r>
            <a:r>
              <a:rPr lang="zh-TW" altLang="en-US" sz="5400" b="1" spc="150" dirty="0">
                <a:ln w="11430"/>
                <a:solidFill>
                  <a:schemeClr val="bg2"/>
                </a:solidFill>
                <a:latin typeface="微软雅黑" pitchFamily="34" charset="-122"/>
                <a:ea typeface="微软雅黑" pitchFamily="34" charset="-122"/>
              </a:rPr>
              <a:t>超越自我</a:t>
            </a:r>
            <a:endParaRPr lang="en-US" sz="5400" b="1" spc="150" dirty="0">
              <a:ln w="11430"/>
              <a:solidFill>
                <a:schemeClr val="bg2"/>
              </a:solidFill>
              <a:latin typeface="微软雅黑" pitchFamily="34" charset="-122"/>
              <a:ea typeface="微软雅黑" pitchFamily="34" charset="-122"/>
            </a:endParaRPr>
          </a:p>
        </p:txBody>
      </p:sp>
      <p:sp>
        <p:nvSpPr>
          <p:cNvPr id="10" name="TextBox 9"/>
          <p:cNvSpPr txBox="1"/>
          <p:nvPr/>
        </p:nvSpPr>
        <p:spPr>
          <a:xfrm>
            <a:off x="3733801" y="3138692"/>
            <a:ext cx="5540583" cy="984885"/>
          </a:xfrm>
          <a:prstGeom prst="rect">
            <a:avLst/>
          </a:prstGeom>
          <a:noFill/>
        </p:spPr>
        <p:txBody>
          <a:bodyPr wrap="square" rtlCol="0">
            <a:spAutoFit/>
          </a:bodyPr>
          <a:lstStyle/>
          <a:p>
            <a:endParaRPr lang="en-US" altLang="zh-CN" b="1" dirty="0">
              <a:solidFill>
                <a:srgbClr val="FFC000"/>
              </a:solidFill>
            </a:endParaRPr>
          </a:p>
          <a:p>
            <a:r>
              <a:rPr lang="en-US" altLang="zh-CN" sz="2000" b="1" dirty="0">
                <a:solidFill>
                  <a:srgbClr val="FFFF00"/>
                </a:solidFill>
                <a:latin typeface="微软雅黑" pitchFamily="34" charset="-122"/>
                <a:ea typeface="微软雅黑" pitchFamily="34" charset="-122"/>
              </a:rPr>
              <a:t>2019 Synopsys ARC</a:t>
            </a:r>
            <a:r>
              <a:rPr lang="zh-TW" altLang="en-US" sz="2000" b="1" dirty="0">
                <a:solidFill>
                  <a:srgbClr val="FFFF00"/>
                </a:solidFill>
                <a:latin typeface="微软雅黑" pitchFamily="34" charset="-122"/>
                <a:ea typeface="微软雅黑" pitchFamily="34" charset="-122"/>
              </a:rPr>
              <a:t>盃電子設計競賽</a:t>
            </a:r>
            <a:endParaRPr lang="en-US" sz="2000" b="1" dirty="0">
              <a:solidFill>
                <a:srgbClr val="FFFF00"/>
              </a:solidFill>
              <a:latin typeface="微软雅黑" pitchFamily="34" charset="-122"/>
              <a:ea typeface="微软雅黑" pitchFamily="34" charset="-122"/>
            </a:endParaRPr>
          </a:p>
          <a:p>
            <a:endParaRPr lang="en-US" sz="2000" dirty="0"/>
          </a:p>
        </p:txBody>
      </p:sp>
      <p:pic>
        <p:nvPicPr>
          <p:cNvPr id="4" name="Picture 2" descr="Description: C:\Users\pgarden\AppData\Local\Microsoft\Windows\Temporary Internet Files\Content.Outlook\6Y0C4C91\IMG_000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601" y="4876800"/>
            <a:ext cx="2224669"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F9A57070-56A2-4DAD-871B-ACB707D858FC}"/>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856511" y="483937"/>
            <a:ext cx="1557655" cy="762635"/>
          </a:xfrm>
          <a:prstGeom prst="rect">
            <a:avLst/>
          </a:prstGeom>
          <a:noFill/>
        </p:spPr>
      </p:pic>
    </p:spTree>
    <p:extLst>
      <p:ext uri="{BB962C8B-B14F-4D97-AF65-F5344CB8AC3E}">
        <p14:creationId xmlns:p14="http://schemas.microsoft.com/office/powerpoint/2010/main" val="16637813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B00E968-D1ED-4246-8454-1DDF2ABDD8E4}"/>
              </a:ext>
            </a:extLst>
          </p:cNvPr>
          <p:cNvSpPr>
            <a:spLocks noGrp="1"/>
          </p:cNvSpPr>
          <p:nvPr>
            <p:ph type="body" sz="quarter" idx="10"/>
          </p:nvPr>
        </p:nvSpPr>
        <p:spPr/>
        <p:txBody>
          <a:bodyPr/>
          <a:lstStyle/>
          <a:p>
            <a:endParaRPr lang="zh-TW" altLang="en-US" dirty="0"/>
          </a:p>
        </p:txBody>
      </p:sp>
      <p:sp>
        <p:nvSpPr>
          <p:cNvPr id="3" name="Text Placeholder 2">
            <a:extLst>
              <a:ext uri="{FF2B5EF4-FFF2-40B4-BE49-F238E27FC236}">
                <a16:creationId xmlns:a16="http://schemas.microsoft.com/office/drawing/2014/main" id="{F9C59012-33B3-47FF-BB24-C289057F6443}"/>
              </a:ext>
            </a:extLst>
          </p:cNvPr>
          <p:cNvSpPr>
            <a:spLocks noGrp="1"/>
          </p:cNvSpPr>
          <p:nvPr>
            <p:ph type="body" sz="quarter" idx="11"/>
          </p:nvPr>
        </p:nvSpPr>
        <p:spPr/>
        <p:txBody>
          <a:bodyPr/>
          <a:lstStyle/>
          <a:p>
            <a:endParaRPr lang="zh-TW" altLang="en-US"/>
          </a:p>
        </p:txBody>
      </p:sp>
      <p:sp>
        <p:nvSpPr>
          <p:cNvPr id="4" name="Subtitle 3">
            <a:extLst>
              <a:ext uri="{FF2B5EF4-FFF2-40B4-BE49-F238E27FC236}">
                <a16:creationId xmlns:a16="http://schemas.microsoft.com/office/drawing/2014/main" id="{635EE673-1A94-4B18-ACC5-4AC36A313C12}"/>
              </a:ext>
            </a:extLst>
          </p:cNvPr>
          <p:cNvSpPr>
            <a:spLocks noGrp="1"/>
          </p:cNvSpPr>
          <p:nvPr>
            <p:ph type="subTitle" idx="1"/>
          </p:nvPr>
        </p:nvSpPr>
        <p:spPr/>
        <p:txBody>
          <a:bodyPr/>
          <a:lstStyle/>
          <a:p>
            <a:endParaRPr lang="zh-TW" altLang="en-US" dirty="0"/>
          </a:p>
        </p:txBody>
      </p:sp>
      <p:sp>
        <p:nvSpPr>
          <p:cNvPr id="5" name="Title 4">
            <a:extLst>
              <a:ext uri="{FF2B5EF4-FFF2-40B4-BE49-F238E27FC236}">
                <a16:creationId xmlns:a16="http://schemas.microsoft.com/office/drawing/2014/main" id="{AE7AFA09-F0CB-4E86-944E-D3E437AF134F}"/>
              </a:ext>
            </a:extLst>
          </p:cNvPr>
          <p:cNvSpPr>
            <a:spLocks noGrp="1"/>
          </p:cNvSpPr>
          <p:nvPr>
            <p:ph type="ctrTitle"/>
          </p:nvPr>
        </p:nvSpPr>
        <p:spPr/>
        <p:txBody>
          <a:bodyPr/>
          <a:lstStyle/>
          <a:p>
            <a:r>
              <a:rPr lang="zh-TW" altLang="en-US" dirty="0"/>
              <a:t>主標題</a:t>
            </a:r>
            <a:r>
              <a:rPr lang="en-US" altLang="zh-CN" dirty="0"/>
              <a:t>-XXX</a:t>
            </a:r>
            <a:endParaRPr lang="zh-TW" altLang="en-US" dirty="0"/>
          </a:p>
        </p:txBody>
      </p:sp>
      <p:pic>
        <p:nvPicPr>
          <p:cNvPr id="6" name="Picture 5">
            <a:extLst>
              <a:ext uri="{FF2B5EF4-FFF2-40B4-BE49-F238E27FC236}">
                <a16:creationId xmlns:a16="http://schemas.microsoft.com/office/drawing/2014/main" id="{D9ABEC45-49F6-408E-8A92-E2B433E79E5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031638" y="301659"/>
            <a:ext cx="1742265" cy="777340"/>
          </a:xfrm>
          <a:prstGeom prst="rect">
            <a:avLst/>
          </a:prstGeom>
          <a:noFill/>
        </p:spPr>
      </p:pic>
    </p:spTree>
    <p:extLst>
      <p:ext uri="{BB962C8B-B14F-4D97-AF65-F5344CB8AC3E}">
        <p14:creationId xmlns:p14="http://schemas.microsoft.com/office/powerpoint/2010/main" val="11752110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a:t>Agenda</a:t>
            </a:r>
            <a:endParaRPr lang="en-US" dirty="0"/>
          </a:p>
        </p:txBody>
      </p:sp>
      <p:sp>
        <p:nvSpPr>
          <p:cNvPr id="3" name="Text Placeholder 2"/>
          <p:cNvSpPr>
            <a:spLocks noGrp="1"/>
          </p:cNvSpPr>
          <p:nvPr>
            <p:ph type="body" sz="quarter" idx="10"/>
          </p:nvPr>
        </p:nvSpPr>
        <p:spPr/>
        <p:txBody>
          <a:bodyPr/>
          <a:lstStyle/>
          <a:p>
            <a:pPr marL="342900" indent="-342900">
              <a:lnSpc>
                <a:spcPct val="150000"/>
              </a:lnSpc>
              <a:spcBef>
                <a:spcPts val="0"/>
              </a:spcBef>
              <a:buClr>
                <a:srgbClr val="7030A0"/>
              </a:buClr>
              <a:buFont typeface="Wingdings" pitchFamily="2" charset="2"/>
              <a:buChar char="n"/>
            </a:pPr>
            <a:r>
              <a:rPr lang="zh-TW" altLang="en-US" dirty="0"/>
              <a:t>項目概述</a:t>
            </a:r>
            <a:endParaRPr lang="en-US" altLang="zh-CN" dirty="0"/>
          </a:p>
          <a:p>
            <a:pPr marL="342900" indent="-342900">
              <a:lnSpc>
                <a:spcPct val="150000"/>
              </a:lnSpc>
              <a:spcBef>
                <a:spcPts val="0"/>
              </a:spcBef>
              <a:buClr>
                <a:srgbClr val="7030A0"/>
              </a:buClr>
              <a:buFont typeface="Wingdings" pitchFamily="2" charset="2"/>
              <a:buChar char="n"/>
            </a:pPr>
            <a:r>
              <a:rPr lang="zh-TW" altLang="en-US" dirty="0"/>
              <a:t>難點與創新</a:t>
            </a:r>
            <a:endParaRPr lang="en-US" altLang="zh-CN" dirty="0"/>
          </a:p>
          <a:p>
            <a:pPr marL="342900" indent="-342900">
              <a:lnSpc>
                <a:spcPct val="150000"/>
              </a:lnSpc>
              <a:spcBef>
                <a:spcPts val="0"/>
              </a:spcBef>
              <a:buClr>
                <a:srgbClr val="7030A0"/>
              </a:buClr>
              <a:buFont typeface="Wingdings" pitchFamily="2" charset="2"/>
              <a:buChar char="n"/>
            </a:pPr>
            <a:r>
              <a:rPr lang="zh-TW" altLang="en-US" dirty="0"/>
              <a:t>設計實現</a:t>
            </a:r>
            <a:endParaRPr lang="en-US" altLang="zh-CN" dirty="0"/>
          </a:p>
          <a:p>
            <a:pPr marL="342900" indent="-342900">
              <a:lnSpc>
                <a:spcPct val="150000"/>
              </a:lnSpc>
              <a:spcBef>
                <a:spcPts val="0"/>
              </a:spcBef>
              <a:buClr>
                <a:srgbClr val="7030A0"/>
              </a:buClr>
              <a:buFont typeface="Wingdings" pitchFamily="2" charset="2"/>
              <a:buChar char="n"/>
            </a:pPr>
            <a:r>
              <a:rPr lang="zh-TW" altLang="en-US" dirty="0"/>
              <a:t>測試結果</a:t>
            </a:r>
            <a:endParaRPr lang="en-US" altLang="zh-CN" dirty="0"/>
          </a:p>
          <a:p>
            <a:pPr marL="342900" indent="-342900">
              <a:lnSpc>
                <a:spcPct val="150000"/>
              </a:lnSpc>
              <a:spcBef>
                <a:spcPts val="0"/>
              </a:spcBef>
              <a:buClr>
                <a:srgbClr val="7030A0"/>
              </a:buClr>
              <a:buFont typeface="Wingdings" pitchFamily="2" charset="2"/>
              <a:buChar char="n"/>
            </a:pPr>
            <a:r>
              <a:rPr lang="zh-TW" altLang="en-US" dirty="0"/>
              <a:t>總結展望</a:t>
            </a:r>
            <a:endParaRPr lang="en-US" altLang="zh-CN" dirty="0"/>
          </a:p>
        </p:txBody>
      </p:sp>
      <p:sp>
        <p:nvSpPr>
          <p:cNvPr id="4" name="AutoShape 131" descr="globe pic"/>
          <p:cNvSpPr>
            <a:spLocks noChangeArrowheads="1"/>
          </p:cNvSpPr>
          <p:nvPr/>
        </p:nvSpPr>
        <p:spPr bwMode="auto">
          <a:xfrm>
            <a:off x="7162801" y="2990850"/>
            <a:ext cx="2582567" cy="2419351"/>
          </a:xfrm>
          <a:prstGeom prst="roundRect">
            <a:avLst>
              <a:gd name="adj" fmla="val 0"/>
            </a:avLst>
          </a:prstGeom>
          <a:blipFill dpi="0" rotWithShape="1">
            <a:blip r:embed="rId3" cstate="print">
              <a:extLst>
                <a:ext uri="{28A0092B-C50C-407E-A947-70E740481C1C}">
                  <a14:useLocalDpi xmlns:a14="http://schemas.microsoft.com/office/drawing/2010/main" val="0"/>
                </a:ext>
              </a:extLst>
            </a:blip>
            <a:srcRect/>
            <a:stretch>
              <a:fillRect/>
            </a:stretch>
          </a:blipFill>
          <a:ln w="12700" algn="ctr">
            <a:solidFill>
              <a:schemeClr val="tx1"/>
            </a:solidFill>
            <a:round/>
            <a:headEnd/>
            <a:tailEnd/>
          </a:ln>
          <a:effectLst>
            <a:outerShdw blurRad="152400" dist="241300" dir="8100000" algn="r" rotWithShape="0">
              <a:prstClr val="black">
                <a:alpha val="28000"/>
              </a:prstClr>
            </a:outerShdw>
          </a:effectLst>
        </p:spPr>
        <p:txBody>
          <a:bodyPr wrap="none" anchor="ctr"/>
          <a:lstStyle/>
          <a:p>
            <a:pPr>
              <a:defRPr/>
            </a:pPr>
            <a:endParaRPr lang="en-US" sz="1400" kern="0" dirty="0">
              <a:solidFill>
                <a:sysClr val="windowText" lastClr="000000"/>
              </a:solidFill>
              <a:cs typeface="Arial" charset="0"/>
            </a:endParaRPr>
          </a:p>
        </p:txBody>
      </p:sp>
    </p:spTree>
    <p:extLst>
      <p:ext uri="{BB962C8B-B14F-4D97-AF65-F5344CB8AC3E}">
        <p14:creationId xmlns:p14="http://schemas.microsoft.com/office/powerpoint/2010/main" val="245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a:t>Agenda</a:t>
            </a:r>
            <a:endParaRPr lang="en-US" dirty="0"/>
          </a:p>
        </p:txBody>
      </p:sp>
      <p:sp>
        <p:nvSpPr>
          <p:cNvPr id="3" name="Text Placeholder 2"/>
          <p:cNvSpPr>
            <a:spLocks noGrp="1"/>
          </p:cNvSpPr>
          <p:nvPr>
            <p:ph type="body" sz="quarter" idx="10"/>
          </p:nvPr>
        </p:nvSpPr>
        <p:spPr/>
        <p:txBody>
          <a:bodyPr/>
          <a:lstStyle/>
          <a:p>
            <a:pPr marL="0" indent="0">
              <a:lnSpc>
                <a:spcPct val="150000"/>
              </a:lnSpc>
              <a:spcBef>
                <a:spcPts val="0"/>
              </a:spcBef>
              <a:buClr>
                <a:srgbClr val="7030A0"/>
              </a:buClr>
            </a:pPr>
            <a:r>
              <a:rPr lang="zh-TW" altLang="en-US" dirty="0"/>
              <a:t>項目概述</a:t>
            </a:r>
            <a:endParaRPr lang="en-US" altLang="zh-CN" dirty="0"/>
          </a:p>
          <a:p>
            <a:pPr marL="342900" indent="-342900">
              <a:lnSpc>
                <a:spcPct val="150000"/>
              </a:lnSpc>
              <a:spcBef>
                <a:spcPts val="0"/>
              </a:spcBef>
              <a:buClr>
                <a:srgbClr val="7030A0"/>
              </a:buClr>
              <a:buFont typeface="Wingdings" pitchFamily="2" charset="2"/>
              <a:buChar char="n"/>
            </a:pPr>
            <a:r>
              <a:rPr lang="zh-TW" altLang="en-US" dirty="0">
                <a:solidFill>
                  <a:schemeClr val="bg1">
                    <a:lumMod val="75000"/>
                  </a:schemeClr>
                </a:solidFill>
              </a:rPr>
              <a:t>難點與創新</a:t>
            </a:r>
            <a:endParaRPr lang="en-US" altLang="zh-CN" dirty="0">
              <a:solidFill>
                <a:schemeClr val="bg1">
                  <a:lumMod val="75000"/>
                </a:schemeClr>
              </a:solidFill>
            </a:endParaRPr>
          </a:p>
          <a:p>
            <a:pPr marL="342900" indent="-342900">
              <a:lnSpc>
                <a:spcPct val="150000"/>
              </a:lnSpc>
              <a:spcBef>
                <a:spcPts val="0"/>
              </a:spcBef>
              <a:buClr>
                <a:srgbClr val="7030A0"/>
              </a:buClr>
              <a:buFont typeface="Wingdings" pitchFamily="2" charset="2"/>
              <a:buChar char="n"/>
            </a:pPr>
            <a:r>
              <a:rPr lang="zh-TW" altLang="en-US" dirty="0">
                <a:solidFill>
                  <a:schemeClr val="bg1">
                    <a:lumMod val="75000"/>
                  </a:schemeClr>
                </a:solidFill>
              </a:rPr>
              <a:t>設計實現</a:t>
            </a:r>
            <a:endParaRPr lang="en-US" altLang="zh-CN" dirty="0">
              <a:solidFill>
                <a:schemeClr val="bg1">
                  <a:lumMod val="75000"/>
                </a:schemeClr>
              </a:solidFill>
            </a:endParaRPr>
          </a:p>
          <a:p>
            <a:pPr marL="342900" indent="-342900">
              <a:lnSpc>
                <a:spcPct val="150000"/>
              </a:lnSpc>
              <a:spcBef>
                <a:spcPts val="0"/>
              </a:spcBef>
              <a:buClr>
                <a:srgbClr val="7030A0"/>
              </a:buClr>
              <a:buFont typeface="Wingdings" pitchFamily="2" charset="2"/>
              <a:buChar char="n"/>
            </a:pPr>
            <a:r>
              <a:rPr lang="zh-TW" altLang="en-US" dirty="0">
                <a:solidFill>
                  <a:schemeClr val="bg1">
                    <a:lumMod val="75000"/>
                  </a:schemeClr>
                </a:solidFill>
              </a:rPr>
              <a:t>測試結果</a:t>
            </a:r>
            <a:endParaRPr lang="en-US" altLang="zh-CN" dirty="0">
              <a:solidFill>
                <a:schemeClr val="bg1">
                  <a:lumMod val="75000"/>
                </a:schemeClr>
              </a:solidFill>
            </a:endParaRPr>
          </a:p>
          <a:p>
            <a:pPr marL="342900" indent="-342900">
              <a:lnSpc>
                <a:spcPct val="150000"/>
              </a:lnSpc>
              <a:spcBef>
                <a:spcPts val="0"/>
              </a:spcBef>
              <a:buClr>
                <a:srgbClr val="7030A0"/>
              </a:buClr>
              <a:buFont typeface="Wingdings" pitchFamily="2" charset="2"/>
              <a:buChar char="n"/>
            </a:pPr>
            <a:r>
              <a:rPr lang="zh-TW" altLang="en-US" dirty="0">
                <a:solidFill>
                  <a:schemeClr val="bg1">
                    <a:lumMod val="75000"/>
                  </a:schemeClr>
                </a:solidFill>
              </a:rPr>
              <a:t>總結展望</a:t>
            </a:r>
            <a:endParaRPr lang="en-US" altLang="zh-CN" dirty="0">
              <a:solidFill>
                <a:schemeClr val="bg1">
                  <a:lumMod val="75000"/>
                </a:schemeClr>
              </a:solidFill>
            </a:endParaRPr>
          </a:p>
        </p:txBody>
      </p:sp>
      <p:sp>
        <p:nvSpPr>
          <p:cNvPr id="4" name="AutoShape 131" descr="globe pic"/>
          <p:cNvSpPr>
            <a:spLocks noChangeArrowheads="1"/>
          </p:cNvSpPr>
          <p:nvPr/>
        </p:nvSpPr>
        <p:spPr bwMode="auto">
          <a:xfrm>
            <a:off x="7162801" y="2990850"/>
            <a:ext cx="2582567" cy="2419351"/>
          </a:xfrm>
          <a:prstGeom prst="roundRect">
            <a:avLst>
              <a:gd name="adj" fmla="val 0"/>
            </a:avLst>
          </a:prstGeom>
          <a:blipFill dpi="0" rotWithShape="1">
            <a:blip r:embed="rId3" cstate="print">
              <a:extLst>
                <a:ext uri="{28A0092B-C50C-407E-A947-70E740481C1C}">
                  <a14:useLocalDpi xmlns:a14="http://schemas.microsoft.com/office/drawing/2010/main" val="0"/>
                </a:ext>
              </a:extLst>
            </a:blip>
            <a:srcRect/>
            <a:stretch>
              <a:fillRect/>
            </a:stretch>
          </a:blipFill>
          <a:ln w="12700" algn="ctr">
            <a:solidFill>
              <a:schemeClr val="tx1"/>
            </a:solidFill>
            <a:round/>
            <a:headEnd/>
            <a:tailEnd/>
          </a:ln>
          <a:effectLst>
            <a:outerShdw blurRad="152400" dist="241300" dir="8100000" algn="r" rotWithShape="0">
              <a:prstClr val="black">
                <a:alpha val="28000"/>
              </a:prstClr>
            </a:outerShdw>
          </a:effectLst>
        </p:spPr>
        <p:txBody>
          <a:bodyPr wrap="none" anchor="ctr"/>
          <a:lstStyle/>
          <a:p>
            <a:pPr>
              <a:defRPr/>
            </a:pPr>
            <a:endParaRPr lang="en-US" sz="1400" kern="0" dirty="0">
              <a:solidFill>
                <a:sysClr val="windowText" lastClr="000000"/>
              </a:solidFill>
              <a:cs typeface="Arial" charset="0"/>
            </a:endParaRPr>
          </a:p>
        </p:txBody>
      </p:sp>
    </p:spTree>
    <p:extLst>
      <p:ext uri="{BB962C8B-B14F-4D97-AF65-F5344CB8AC3E}">
        <p14:creationId xmlns:p14="http://schemas.microsoft.com/office/powerpoint/2010/main" val="25251489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a:t>Agenda</a:t>
            </a:r>
            <a:endParaRPr lang="en-US" dirty="0"/>
          </a:p>
        </p:txBody>
      </p:sp>
      <p:sp>
        <p:nvSpPr>
          <p:cNvPr id="3" name="Text Placeholder 2"/>
          <p:cNvSpPr>
            <a:spLocks noGrp="1"/>
          </p:cNvSpPr>
          <p:nvPr>
            <p:ph type="body" sz="quarter" idx="10"/>
          </p:nvPr>
        </p:nvSpPr>
        <p:spPr/>
        <p:txBody>
          <a:bodyPr/>
          <a:lstStyle/>
          <a:p>
            <a:pPr marL="342900" indent="-342900">
              <a:lnSpc>
                <a:spcPct val="150000"/>
              </a:lnSpc>
              <a:spcBef>
                <a:spcPts val="0"/>
              </a:spcBef>
              <a:buClr>
                <a:srgbClr val="7030A0"/>
              </a:buClr>
              <a:buFont typeface="Wingdings" pitchFamily="2" charset="2"/>
              <a:buChar char=""/>
            </a:pPr>
            <a:r>
              <a:rPr lang="zh-TW" altLang="en-US" dirty="0"/>
              <a:t>項目概述</a:t>
            </a:r>
            <a:endParaRPr lang="en-US" altLang="zh-CN" dirty="0"/>
          </a:p>
          <a:p>
            <a:pPr marL="342900" indent="-342900">
              <a:lnSpc>
                <a:spcPct val="150000"/>
              </a:lnSpc>
              <a:spcBef>
                <a:spcPts val="0"/>
              </a:spcBef>
              <a:buClr>
                <a:srgbClr val="7030A0"/>
              </a:buClr>
              <a:buFont typeface="Wingdings" pitchFamily="2" charset="2"/>
              <a:buChar char="n"/>
            </a:pPr>
            <a:r>
              <a:rPr lang="zh-TW" altLang="en-US" dirty="0">
                <a:solidFill>
                  <a:schemeClr val="bg1">
                    <a:lumMod val="75000"/>
                  </a:schemeClr>
                </a:solidFill>
              </a:rPr>
              <a:t>難點與創新</a:t>
            </a:r>
            <a:endParaRPr lang="en-US" altLang="zh-CN" dirty="0">
              <a:solidFill>
                <a:schemeClr val="bg1">
                  <a:lumMod val="75000"/>
                </a:schemeClr>
              </a:solidFill>
            </a:endParaRPr>
          </a:p>
          <a:p>
            <a:pPr marL="342900" indent="-342900">
              <a:lnSpc>
                <a:spcPct val="150000"/>
              </a:lnSpc>
              <a:spcBef>
                <a:spcPts val="0"/>
              </a:spcBef>
              <a:buClr>
                <a:srgbClr val="7030A0"/>
              </a:buClr>
              <a:buFont typeface="Wingdings" pitchFamily="2" charset="2"/>
              <a:buChar char="n"/>
            </a:pPr>
            <a:r>
              <a:rPr lang="zh-TW" altLang="en-US" dirty="0">
                <a:solidFill>
                  <a:schemeClr val="bg1">
                    <a:lumMod val="75000"/>
                  </a:schemeClr>
                </a:solidFill>
              </a:rPr>
              <a:t>設計實現</a:t>
            </a:r>
            <a:endParaRPr lang="en-US" altLang="zh-CN" dirty="0">
              <a:solidFill>
                <a:schemeClr val="bg1">
                  <a:lumMod val="75000"/>
                </a:schemeClr>
              </a:solidFill>
            </a:endParaRPr>
          </a:p>
          <a:p>
            <a:pPr marL="342900" indent="-342900">
              <a:lnSpc>
                <a:spcPct val="150000"/>
              </a:lnSpc>
              <a:spcBef>
                <a:spcPts val="0"/>
              </a:spcBef>
              <a:buClr>
                <a:srgbClr val="7030A0"/>
              </a:buClr>
              <a:buFont typeface="Wingdings" pitchFamily="2" charset="2"/>
              <a:buChar char="n"/>
            </a:pPr>
            <a:r>
              <a:rPr lang="zh-TW" altLang="en-US" dirty="0">
                <a:solidFill>
                  <a:schemeClr val="bg1">
                    <a:lumMod val="75000"/>
                  </a:schemeClr>
                </a:solidFill>
              </a:rPr>
              <a:t>測試結果</a:t>
            </a:r>
            <a:endParaRPr lang="en-US" altLang="zh-CN" dirty="0">
              <a:solidFill>
                <a:schemeClr val="bg1">
                  <a:lumMod val="75000"/>
                </a:schemeClr>
              </a:solidFill>
            </a:endParaRPr>
          </a:p>
          <a:p>
            <a:pPr marL="342900" indent="-342900">
              <a:lnSpc>
                <a:spcPct val="150000"/>
              </a:lnSpc>
              <a:spcBef>
                <a:spcPts val="0"/>
              </a:spcBef>
              <a:buClr>
                <a:srgbClr val="7030A0"/>
              </a:buClr>
              <a:buFont typeface="Wingdings" pitchFamily="2" charset="2"/>
              <a:buChar char="n"/>
            </a:pPr>
            <a:r>
              <a:rPr lang="zh-TW" altLang="en-US" dirty="0">
                <a:solidFill>
                  <a:schemeClr val="bg1">
                    <a:lumMod val="75000"/>
                  </a:schemeClr>
                </a:solidFill>
              </a:rPr>
              <a:t>總結展望</a:t>
            </a:r>
            <a:endParaRPr lang="en-US" altLang="zh-CN" dirty="0">
              <a:solidFill>
                <a:schemeClr val="bg1">
                  <a:lumMod val="75000"/>
                </a:schemeClr>
              </a:solidFill>
            </a:endParaRPr>
          </a:p>
        </p:txBody>
      </p:sp>
      <p:sp>
        <p:nvSpPr>
          <p:cNvPr id="4" name="AutoShape 131" descr="globe pic"/>
          <p:cNvSpPr>
            <a:spLocks noChangeArrowheads="1"/>
          </p:cNvSpPr>
          <p:nvPr/>
        </p:nvSpPr>
        <p:spPr bwMode="auto">
          <a:xfrm>
            <a:off x="7162801" y="2990850"/>
            <a:ext cx="2582567" cy="2419351"/>
          </a:xfrm>
          <a:prstGeom prst="roundRect">
            <a:avLst>
              <a:gd name="adj" fmla="val 0"/>
            </a:avLst>
          </a:prstGeom>
          <a:blipFill dpi="0" rotWithShape="1">
            <a:blip r:embed="rId2" cstate="print">
              <a:extLst>
                <a:ext uri="{28A0092B-C50C-407E-A947-70E740481C1C}">
                  <a14:useLocalDpi xmlns:a14="http://schemas.microsoft.com/office/drawing/2010/main" val="0"/>
                </a:ext>
              </a:extLst>
            </a:blip>
            <a:srcRect/>
            <a:stretch>
              <a:fillRect/>
            </a:stretch>
          </a:blipFill>
          <a:ln w="12700" algn="ctr">
            <a:solidFill>
              <a:schemeClr val="tx1"/>
            </a:solidFill>
            <a:round/>
            <a:headEnd/>
            <a:tailEnd/>
          </a:ln>
          <a:effectLst>
            <a:outerShdw blurRad="152400" dist="241300" dir="8100000" algn="r" rotWithShape="0">
              <a:prstClr val="black">
                <a:alpha val="28000"/>
              </a:prstClr>
            </a:outerShdw>
          </a:effectLst>
        </p:spPr>
        <p:txBody>
          <a:bodyPr wrap="none" anchor="ctr"/>
          <a:lstStyle/>
          <a:p>
            <a:pPr>
              <a:defRPr/>
            </a:pPr>
            <a:endParaRPr lang="en-US" sz="1400" kern="0" dirty="0">
              <a:solidFill>
                <a:sysClr val="windowText" lastClr="000000"/>
              </a:solidFill>
              <a:cs typeface="Arial" charset="0"/>
            </a:endParaRPr>
          </a:p>
        </p:txBody>
      </p:sp>
    </p:spTree>
    <p:extLst>
      <p:ext uri="{BB962C8B-B14F-4D97-AF65-F5344CB8AC3E}">
        <p14:creationId xmlns:p14="http://schemas.microsoft.com/office/powerpoint/2010/main" val="22491495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6098" name="Rectangle 2"/>
          <p:cNvSpPr>
            <a:spLocks noGrp="1" noChangeArrowheads="1"/>
          </p:cNvSpPr>
          <p:nvPr>
            <p:ph type="title"/>
          </p:nvPr>
        </p:nvSpPr>
        <p:spPr/>
        <p:txBody>
          <a:bodyPr/>
          <a:lstStyle/>
          <a:p>
            <a:r>
              <a:rPr lang="zh-TW" altLang="en-US" dirty="0"/>
              <a:t>標題</a:t>
            </a:r>
            <a:r>
              <a:rPr lang="en-US" altLang="zh-CN" dirty="0"/>
              <a:t>XXX</a:t>
            </a:r>
            <a:endParaRPr lang="en-US" dirty="0"/>
          </a:p>
        </p:txBody>
      </p:sp>
      <p:sp>
        <p:nvSpPr>
          <p:cNvPr id="1796099" name="Rectangle 3"/>
          <p:cNvSpPr>
            <a:spLocks noGrp="1" noChangeArrowheads="1"/>
          </p:cNvSpPr>
          <p:nvPr>
            <p:ph idx="1"/>
          </p:nvPr>
        </p:nvSpPr>
        <p:spPr/>
        <p:txBody>
          <a:bodyPr/>
          <a:lstStyle/>
          <a:p>
            <a:r>
              <a:rPr lang="zh-CN" altLang="en-US" sz="2400" dirty="0"/>
              <a:t>一级</a:t>
            </a:r>
            <a:r>
              <a:rPr lang="en-US" altLang="zh-CN" sz="2400" dirty="0"/>
              <a:t>XXX</a:t>
            </a:r>
            <a:endParaRPr lang="en-US" dirty="0"/>
          </a:p>
          <a:p>
            <a:pPr lvl="1"/>
            <a:r>
              <a:rPr lang="zh-CN" altLang="en-US" sz="2000" dirty="0"/>
              <a:t>二级</a:t>
            </a:r>
            <a:r>
              <a:rPr lang="en-US" altLang="zh-CN" sz="2000" dirty="0"/>
              <a:t>XXX</a:t>
            </a:r>
          </a:p>
          <a:p>
            <a:pPr lvl="1"/>
            <a:endParaRPr lang="en-US" sz="2000" dirty="0"/>
          </a:p>
          <a:p>
            <a:pPr lvl="1"/>
            <a:endParaRPr lang="en-US" sz="2000" dirty="0"/>
          </a:p>
          <a:p>
            <a:pPr lvl="1"/>
            <a:endParaRPr lang="en-US" sz="2000" dirty="0"/>
          </a:p>
          <a:p>
            <a:pPr marL="288925" lvl="1" indent="0">
              <a:buNone/>
            </a:pPr>
            <a:endParaRPr lang="en-US" altLang="zh-CN" sz="2000" dirty="0"/>
          </a:p>
          <a:p>
            <a:pPr marL="288925" lvl="1" indent="0">
              <a:buNone/>
            </a:pPr>
            <a:endParaRPr lang="en-US" altLang="zh-CN" sz="2000" dirty="0"/>
          </a:p>
          <a:p>
            <a:pPr marL="288925" lvl="1" indent="0">
              <a:buNone/>
            </a:pPr>
            <a:endParaRPr lang="en-US" altLang="zh-CN" sz="2000" dirty="0"/>
          </a:p>
          <a:p>
            <a:pPr marL="288925" lvl="1" indent="0">
              <a:buNone/>
            </a:pPr>
            <a:endParaRPr lang="en-US" altLang="zh-CN" sz="2000" dirty="0"/>
          </a:p>
          <a:p>
            <a:pPr marL="288925" lvl="1" indent="0">
              <a:buNone/>
            </a:pPr>
            <a:endParaRPr lang="en-US" altLang="zh-CN" sz="2000" dirty="0"/>
          </a:p>
          <a:p>
            <a:pPr marL="568325" lvl="2" indent="0">
              <a:buNone/>
            </a:pPr>
            <a:endParaRPr lang="en-GB" sz="1800" dirty="0"/>
          </a:p>
        </p:txBody>
      </p:sp>
    </p:spTree>
    <p:extLst>
      <p:ext uri="{BB962C8B-B14F-4D97-AF65-F5344CB8AC3E}">
        <p14:creationId xmlns:p14="http://schemas.microsoft.com/office/powerpoint/2010/main" val="37437667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581AB94-CAC7-4858-AA0C-D4AAA9228756}"/>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7956223" y="278656"/>
            <a:ext cx="1704558" cy="843134"/>
          </a:xfrm>
          <a:prstGeom prst="rect">
            <a:avLst/>
          </a:prstGeom>
          <a:noFill/>
        </p:spPr>
      </p:pic>
    </p:spTree>
    <p:extLst>
      <p:ext uri="{BB962C8B-B14F-4D97-AF65-F5344CB8AC3E}">
        <p14:creationId xmlns:p14="http://schemas.microsoft.com/office/powerpoint/2010/main" val="306964619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SYNOPSYS-SHAPE" val="Y"/>
</p:tagLst>
</file>

<file path=ppt/tags/tag2.xml><?xml version="1.0" encoding="utf-8"?>
<p:tagLst xmlns:a="http://schemas.openxmlformats.org/drawingml/2006/main" xmlns:r="http://schemas.openxmlformats.org/officeDocument/2006/relationships" xmlns:p="http://schemas.openxmlformats.org/presentationml/2006/main">
  <p:tag name="SYNOPSYS-SHAPE" val="Y"/>
</p:tagLst>
</file>

<file path=ppt/tags/tag3.xml><?xml version="1.0" encoding="utf-8"?>
<p:tagLst xmlns:a="http://schemas.openxmlformats.org/drawingml/2006/main" xmlns:r="http://schemas.openxmlformats.org/officeDocument/2006/relationships" xmlns:p="http://schemas.openxmlformats.org/presentationml/2006/main">
  <p:tag name="SYNOPSYS-SHAPE" val="Y"/>
</p:tagLst>
</file>

<file path=ppt/tags/tag4.xml><?xml version="1.0" encoding="utf-8"?>
<p:tagLst xmlns:a="http://schemas.openxmlformats.org/drawingml/2006/main" xmlns:r="http://schemas.openxmlformats.org/officeDocument/2006/relationships" xmlns:p="http://schemas.openxmlformats.org/presentationml/2006/main">
  <p:tag name="SYNOPSYS-SHAPE" val="Y"/>
</p:tagLst>
</file>

<file path=ppt/tags/tag5.xml><?xml version="1.0" encoding="utf-8"?>
<p:tagLst xmlns:a="http://schemas.openxmlformats.org/drawingml/2006/main" xmlns:r="http://schemas.openxmlformats.org/officeDocument/2006/relationships" xmlns:p="http://schemas.openxmlformats.org/presentationml/2006/main">
  <p:tag name="SYNOPSYS-SHAPE" val="Y"/>
</p:tagLst>
</file>

<file path=ppt/tags/tag6.xml><?xml version="1.0" encoding="utf-8"?>
<p:tagLst xmlns:a="http://schemas.openxmlformats.org/drawingml/2006/main" xmlns:r="http://schemas.openxmlformats.org/officeDocument/2006/relationships" xmlns:p="http://schemas.openxmlformats.org/presentationml/2006/main">
  <p:tag name="SYNOPSYS-TEMPLATE-001" val="12/13/2015 5:23:58 PM"/>
  <p:tag name="SYNOPSYS-SHAPE" val="Y"/>
</p:tagLst>
</file>

<file path=ppt/tags/tag7.xml><?xml version="1.0" encoding="utf-8"?>
<p:tagLst xmlns:a="http://schemas.openxmlformats.org/drawingml/2006/main" xmlns:r="http://schemas.openxmlformats.org/officeDocument/2006/relationships" xmlns:p="http://schemas.openxmlformats.org/presentationml/2006/main">
  <p:tag name="SYNOPSYS-TEMPLATE-001" val="12/19/2015 4:31:23 PM"/>
  <p:tag name="SYNOPSYS-SHAPE" val="Y"/>
</p:tagLst>
</file>

<file path=ppt/tags/tag8.xml><?xml version="1.0" encoding="utf-8"?>
<p:tagLst xmlns:a="http://schemas.openxmlformats.org/drawingml/2006/main" xmlns:r="http://schemas.openxmlformats.org/officeDocument/2006/relationships" xmlns:p="http://schemas.openxmlformats.org/presentationml/2006/main">
  <p:tag name="SYNOPSYS-TEMPLATE-001" val="12/24/2015 3:32:09 PM"/>
  <p:tag name="SYNOPSYS-SHAPE" val="Y"/>
</p:tagLst>
</file>

<file path=ppt/tags/tag9.xml><?xml version="1.0" encoding="utf-8"?>
<p:tagLst xmlns:a="http://schemas.openxmlformats.org/drawingml/2006/main" xmlns:r="http://schemas.openxmlformats.org/officeDocument/2006/relationships" xmlns:p="http://schemas.openxmlformats.org/presentationml/2006/main">
  <p:tag name="SYNOPSYS-TEMPLATE-001" val="1/6/2016 2:39:37 PM"/>
</p:tagLst>
</file>

<file path=ppt/tags/tag10.xml><?xml version="1.0" encoding="utf-8"?>
<p:tagLst xmlns:a="http://schemas.openxmlformats.org/drawingml/2006/main" xmlns:r="http://schemas.openxmlformats.org/officeDocument/2006/relationships" xmlns:p="http://schemas.openxmlformats.org/presentationml/2006/main">
  <p:tag name="SYNOPSYS-SHAPE" val="Y"/>
</p:tagLst>
</file>

<file path=ppt/tags/tag11.xml><?xml version="1.0" encoding="utf-8"?>
<p:tagLst xmlns:a="http://schemas.openxmlformats.org/drawingml/2006/main" xmlns:r="http://schemas.openxmlformats.org/officeDocument/2006/relationships" xmlns:p="http://schemas.openxmlformats.org/presentationml/2006/main">
  <p:tag name="SYNOPSYS-SHAPE" val="Y"/>
</p:tagLst>
</file>

<file path=ppt/tags/tag12.xml><?xml version="1.0" encoding="utf-8"?>
<p:tagLst xmlns:a="http://schemas.openxmlformats.org/drawingml/2006/main" xmlns:r="http://schemas.openxmlformats.org/officeDocument/2006/relationships" xmlns:p="http://schemas.openxmlformats.org/presentationml/2006/main">
  <p:tag name="SYNOPSYS-SHAPE" val="Y"/>
</p:tagLst>
</file>

<file path=ppt/tags/tag13.xml><?xml version="1.0" encoding="utf-8"?>
<p:tagLst xmlns:a="http://schemas.openxmlformats.org/drawingml/2006/main" xmlns:r="http://schemas.openxmlformats.org/officeDocument/2006/relationships" xmlns:p="http://schemas.openxmlformats.org/presentationml/2006/main">
  <p:tag name="SYNOPSYS-SHAPE" val="Y"/>
</p:tagLst>
</file>

<file path=ppt/tags/tag14.xml><?xml version="1.0" encoding="utf-8"?>
<p:tagLst xmlns:a="http://schemas.openxmlformats.org/drawingml/2006/main" xmlns:r="http://schemas.openxmlformats.org/officeDocument/2006/relationships" xmlns:p="http://schemas.openxmlformats.org/presentationml/2006/main">
  <p:tag name="SYNOPSYS-SHAPE" val="Y"/>
</p:tagLst>
</file>

<file path=ppt/tags/tag15.xml><?xml version="1.0" encoding="utf-8"?>
<p:tagLst xmlns:a="http://schemas.openxmlformats.org/drawingml/2006/main" xmlns:r="http://schemas.openxmlformats.org/officeDocument/2006/relationships" xmlns:p="http://schemas.openxmlformats.org/presentationml/2006/main">
  <p:tag name="SYNOPSYS-SHAPE" val="Y"/>
</p:tagLst>
</file>

<file path=ppt/tags/tag16.xml><?xml version="1.0" encoding="utf-8"?>
<p:tagLst xmlns:a="http://schemas.openxmlformats.org/drawingml/2006/main" xmlns:r="http://schemas.openxmlformats.org/officeDocument/2006/relationships" xmlns:p="http://schemas.openxmlformats.org/presentationml/2006/main">
  <p:tag name="SYNOPSYS-SHAPE" val="Y"/>
</p:tagLst>
</file>

<file path=ppt/tags/tag17.xml><?xml version="1.0" encoding="utf-8"?>
<p:tagLst xmlns:a="http://schemas.openxmlformats.org/drawingml/2006/main" xmlns:r="http://schemas.openxmlformats.org/officeDocument/2006/relationships" xmlns:p="http://schemas.openxmlformats.org/presentationml/2006/main">
  <p:tag name="SYNOPSYS-SHAPE" val="Y"/>
</p:tagLst>
</file>

<file path=ppt/tags/tag18.xml><?xml version="1.0" encoding="utf-8"?>
<p:tagLst xmlns:a="http://schemas.openxmlformats.org/drawingml/2006/main" xmlns:r="http://schemas.openxmlformats.org/officeDocument/2006/relationships" xmlns:p="http://schemas.openxmlformats.org/presentationml/2006/main">
  <p:tag name="SYNOPSYS-SHAPE" val="Y"/>
</p:tagLst>
</file>

<file path=ppt/tags/tag19.xml><?xml version="1.0" encoding="utf-8"?>
<p:tagLst xmlns:a="http://schemas.openxmlformats.org/drawingml/2006/main" xmlns:r="http://schemas.openxmlformats.org/officeDocument/2006/relationships" xmlns:p="http://schemas.openxmlformats.org/presentationml/2006/main">
  <p:tag name="SYNOPSYS-SHAPE" val="Y"/>
</p:tagLst>
</file>

<file path=ppt/tags/tag20.xml><?xml version="1.0" encoding="utf-8"?>
<p:tagLst xmlns:a="http://schemas.openxmlformats.org/drawingml/2006/main" xmlns:r="http://schemas.openxmlformats.org/officeDocument/2006/relationships" xmlns:p="http://schemas.openxmlformats.org/presentationml/2006/main">
  <p:tag name="SYNOPSYS-SHAPE" val="Y"/>
</p:tagLst>
</file>

<file path=ppt/tags/tag21.xml><?xml version="1.0" encoding="utf-8"?>
<p:tagLst xmlns:a="http://schemas.openxmlformats.org/drawingml/2006/main" xmlns:r="http://schemas.openxmlformats.org/officeDocument/2006/relationships" xmlns:p="http://schemas.openxmlformats.org/presentationml/2006/main">
  <p:tag name="SYNOPSYS-SHAPE" val="Y"/>
</p:tagLst>
</file>

<file path=ppt/tags/tag22.xml><?xml version="1.0" encoding="utf-8"?>
<p:tagLst xmlns:a="http://schemas.openxmlformats.org/drawingml/2006/main" xmlns:r="http://schemas.openxmlformats.org/officeDocument/2006/relationships" xmlns:p="http://schemas.openxmlformats.org/presentationml/2006/main">
  <p:tag name="SYNOPSYS-SHAPE" val="Y"/>
</p:tagLst>
</file>

<file path=ppt/tags/tag23.xml><?xml version="1.0" encoding="utf-8"?>
<p:tagLst xmlns:a="http://schemas.openxmlformats.org/drawingml/2006/main" xmlns:r="http://schemas.openxmlformats.org/officeDocument/2006/relationships" xmlns:p="http://schemas.openxmlformats.org/presentationml/2006/main">
  <p:tag name="SYNOPSYS-SHAPE" val="Y"/>
</p:tagLst>
</file>

<file path=ppt/tags/tag24.xml><?xml version="1.0" encoding="utf-8"?>
<p:tagLst xmlns:a="http://schemas.openxmlformats.org/drawingml/2006/main" xmlns:r="http://schemas.openxmlformats.org/officeDocument/2006/relationships" xmlns:p="http://schemas.openxmlformats.org/presentationml/2006/main">
  <p:tag name="SYNOPSYS-SHAPE" val="Y"/>
</p:tagLst>
</file>

<file path=ppt/tags/tag25.xml><?xml version="1.0" encoding="utf-8"?>
<p:tagLst xmlns:a="http://schemas.openxmlformats.org/drawingml/2006/main" xmlns:r="http://schemas.openxmlformats.org/officeDocument/2006/relationships" xmlns:p="http://schemas.openxmlformats.org/presentationml/2006/main">
  <p:tag name="SYNOPSYS-SHAPE" val="Y"/>
</p:tagLst>
</file>

<file path=ppt/tags/tag26.xml><?xml version="1.0" encoding="utf-8"?>
<p:tagLst xmlns:a="http://schemas.openxmlformats.org/drawingml/2006/main" xmlns:r="http://schemas.openxmlformats.org/officeDocument/2006/relationships" xmlns:p="http://schemas.openxmlformats.org/presentationml/2006/main">
  <p:tag name="SYNOPSYS-SHAPE" val="Y"/>
</p:tagLst>
</file>

<file path=ppt/tags/tag27.xml><?xml version="1.0" encoding="utf-8"?>
<p:tagLst xmlns:a="http://schemas.openxmlformats.org/drawingml/2006/main" xmlns:r="http://schemas.openxmlformats.org/officeDocument/2006/relationships" xmlns:p="http://schemas.openxmlformats.org/presentationml/2006/main">
  <p:tag name="SYNOPSYS-SHAPE" val="Y"/>
</p:tagLst>
</file>

<file path=ppt/tags/tag28.xml><?xml version="1.0" encoding="utf-8"?>
<p:tagLst xmlns:a="http://schemas.openxmlformats.org/drawingml/2006/main" xmlns:r="http://schemas.openxmlformats.org/officeDocument/2006/relationships" xmlns:p="http://schemas.openxmlformats.org/presentationml/2006/main">
  <p:tag name="SYNOPSYS-SHAPE" val="Y"/>
</p:tagLst>
</file>

<file path=ppt/tags/tag29.xml><?xml version="1.0" encoding="utf-8"?>
<p:tagLst xmlns:a="http://schemas.openxmlformats.org/drawingml/2006/main" xmlns:r="http://schemas.openxmlformats.org/officeDocument/2006/relationships" xmlns:p="http://schemas.openxmlformats.org/presentationml/2006/main">
  <p:tag name="SYNOPSYS-SHAPE" val="Y"/>
</p:tagLst>
</file>

<file path=ppt/tags/tag30.xml><?xml version="1.0" encoding="utf-8"?>
<p:tagLst xmlns:a="http://schemas.openxmlformats.org/drawingml/2006/main" xmlns:r="http://schemas.openxmlformats.org/officeDocument/2006/relationships" xmlns:p="http://schemas.openxmlformats.org/presentationml/2006/main">
  <p:tag name="SYNOPSYS-SHAPE" val="Y"/>
</p:tagLst>
</file>

<file path=ppt/tags/tag31.xml><?xml version="1.0" encoding="utf-8"?>
<p:tagLst xmlns:a="http://schemas.openxmlformats.org/drawingml/2006/main" xmlns:r="http://schemas.openxmlformats.org/officeDocument/2006/relationships" xmlns:p="http://schemas.openxmlformats.org/presentationml/2006/main">
  <p:tag name="SYNOPSYS-SHAPE" val="Y"/>
</p:tagLst>
</file>

<file path=ppt/tags/tag32.xml><?xml version="1.0" encoding="utf-8"?>
<p:tagLst xmlns:a="http://schemas.openxmlformats.org/drawingml/2006/main" xmlns:r="http://schemas.openxmlformats.org/officeDocument/2006/relationships" xmlns:p="http://schemas.openxmlformats.org/presentationml/2006/main">
  <p:tag name="SYNOPSYS-SHAPE" val="Y"/>
</p:tagLst>
</file>

<file path=ppt/tags/tag33.xml><?xml version="1.0" encoding="utf-8"?>
<p:tagLst xmlns:a="http://schemas.openxmlformats.org/drawingml/2006/main" xmlns:r="http://schemas.openxmlformats.org/officeDocument/2006/relationships" xmlns:p="http://schemas.openxmlformats.org/presentationml/2006/main">
  <p:tag name="SYNOPSYS-SHAPE" val="Y"/>
</p:tagLst>
</file>

<file path=ppt/tags/tag34.xml><?xml version="1.0" encoding="utf-8"?>
<p:tagLst xmlns:a="http://schemas.openxmlformats.org/drawingml/2006/main" xmlns:r="http://schemas.openxmlformats.org/officeDocument/2006/relationships" xmlns:p="http://schemas.openxmlformats.org/presentationml/2006/main">
  <p:tag name="SYNOPSYS-SHAPE" val="Y"/>
</p:tagLst>
</file>

<file path=ppt/tags/tag35.xml><?xml version="1.0" encoding="utf-8"?>
<p:tagLst xmlns:a="http://schemas.openxmlformats.org/drawingml/2006/main" xmlns:r="http://schemas.openxmlformats.org/officeDocument/2006/relationships" xmlns:p="http://schemas.openxmlformats.org/presentationml/2006/main">
  <p:tag name="SYNOPSYS-SHAPE" val="Y"/>
</p:tagLst>
</file>

<file path=ppt/tags/tag36.xml><?xml version="1.0" encoding="utf-8"?>
<p:tagLst xmlns:a="http://schemas.openxmlformats.org/drawingml/2006/main" xmlns:r="http://schemas.openxmlformats.org/officeDocument/2006/relationships" xmlns:p="http://schemas.openxmlformats.org/presentationml/2006/main">
  <p:tag name="SYNOPSYS-SHAPE" val="Y"/>
</p:tagLst>
</file>

<file path=ppt/tags/tag37.xml><?xml version="1.0" encoding="utf-8"?>
<p:tagLst xmlns:a="http://schemas.openxmlformats.org/drawingml/2006/main" xmlns:r="http://schemas.openxmlformats.org/officeDocument/2006/relationships" xmlns:p="http://schemas.openxmlformats.org/presentationml/2006/main">
  <p:tag name="SYNOPSYS-SHAPE" val="Y"/>
</p:tagLst>
</file>

<file path=ppt/tags/tag38.xml><?xml version="1.0" encoding="utf-8"?>
<p:tagLst xmlns:a="http://schemas.openxmlformats.org/drawingml/2006/main" xmlns:r="http://schemas.openxmlformats.org/officeDocument/2006/relationships" xmlns:p="http://schemas.openxmlformats.org/presentationml/2006/main">
  <p:tag name="SYNOPSYS-SHAPE" val="Y"/>
</p:tagLst>
</file>

<file path=ppt/tags/tag39.xml><?xml version="1.0" encoding="utf-8"?>
<p:tagLst xmlns:a="http://schemas.openxmlformats.org/drawingml/2006/main" xmlns:r="http://schemas.openxmlformats.org/officeDocument/2006/relationships" xmlns:p="http://schemas.openxmlformats.org/presentationml/2006/main">
  <p:tag name="SYNOPSYS-SHAPE" val="Y"/>
</p:tagLst>
</file>

<file path=ppt/tags/tag40.xml><?xml version="1.0" encoding="utf-8"?>
<p:tagLst xmlns:a="http://schemas.openxmlformats.org/drawingml/2006/main" xmlns:r="http://schemas.openxmlformats.org/officeDocument/2006/relationships" xmlns:p="http://schemas.openxmlformats.org/presentationml/2006/main">
  <p:tag name="SYNOPSYS-SHAPE" val="Y"/>
</p:tagLst>
</file>

<file path=ppt/tags/tag41.xml><?xml version="1.0" encoding="utf-8"?>
<p:tagLst xmlns:a="http://schemas.openxmlformats.org/drawingml/2006/main" xmlns:r="http://schemas.openxmlformats.org/officeDocument/2006/relationships" xmlns:p="http://schemas.openxmlformats.org/presentationml/2006/main">
  <p:tag name="SYNOPSYS-SHAPE" val="Y"/>
</p:tagLst>
</file>

<file path=ppt/tags/tag42.xml><?xml version="1.0" encoding="utf-8"?>
<p:tagLst xmlns:a="http://schemas.openxmlformats.org/drawingml/2006/main" xmlns:r="http://schemas.openxmlformats.org/officeDocument/2006/relationships" xmlns:p="http://schemas.openxmlformats.org/presentationml/2006/main">
  <p:tag name="SYNOPSYS-SHAPE" val="Y"/>
</p:tagLst>
</file>

<file path=ppt/tags/tag43.xml><?xml version="1.0" encoding="utf-8"?>
<p:tagLst xmlns:a="http://schemas.openxmlformats.org/drawingml/2006/main" xmlns:r="http://schemas.openxmlformats.org/officeDocument/2006/relationships" xmlns:p="http://schemas.openxmlformats.org/presentationml/2006/main">
  <p:tag name="SYNOPSYS-SHAPE" val="Y"/>
</p:tagLst>
</file>

<file path=ppt/tags/tag44.xml><?xml version="1.0" encoding="utf-8"?>
<p:tagLst xmlns:a="http://schemas.openxmlformats.org/drawingml/2006/main" xmlns:r="http://schemas.openxmlformats.org/officeDocument/2006/relationships" xmlns:p="http://schemas.openxmlformats.org/presentationml/2006/main">
  <p:tag name="SYNOPSYS-SHAPE" val="Y"/>
</p:tagLst>
</file>

<file path=ppt/tags/tag45.xml><?xml version="1.0" encoding="utf-8"?>
<p:tagLst xmlns:a="http://schemas.openxmlformats.org/drawingml/2006/main" xmlns:r="http://schemas.openxmlformats.org/officeDocument/2006/relationships" xmlns:p="http://schemas.openxmlformats.org/presentationml/2006/main">
  <p:tag name="SYNOPSYS-SHAPE" val="Y"/>
</p:tagLst>
</file>

<file path=ppt/tags/tag46.xml><?xml version="1.0" encoding="utf-8"?>
<p:tagLst xmlns:a="http://schemas.openxmlformats.org/drawingml/2006/main" xmlns:r="http://schemas.openxmlformats.org/officeDocument/2006/relationships" xmlns:p="http://schemas.openxmlformats.org/presentationml/2006/main">
  <p:tag name="SYNOPSYS-SHAPE" val="Y"/>
</p:tagLst>
</file>

<file path=ppt/tags/tag47.xml><?xml version="1.0" encoding="utf-8"?>
<p:tagLst xmlns:a="http://schemas.openxmlformats.org/drawingml/2006/main" xmlns:r="http://schemas.openxmlformats.org/officeDocument/2006/relationships" xmlns:p="http://schemas.openxmlformats.org/presentationml/2006/main">
  <p:tag name="SYNOPSYS-SHAPE" val="Y"/>
</p:tagLst>
</file>

<file path=ppt/tags/tag48.xml><?xml version="1.0" encoding="utf-8"?>
<p:tagLst xmlns:a="http://schemas.openxmlformats.org/drawingml/2006/main" xmlns:r="http://schemas.openxmlformats.org/officeDocument/2006/relationships" xmlns:p="http://schemas.openxmlformats.org/presentationml/2006/main">
  <p:tag name="SYNOPSYS-SHAPE" val="Y"/>
</p:tagLst>
</file>

<file path=ppt/tags/tag49.xml><?xml version="1.0" encoding="utf-8"?>
<p:tagLst xmlns:a="http://schemas.openxmlformats.org/drawingml/2006/main" xmlns:r="http://schemas.openxmlformats.org/officeDocument/2006/relationships" xmlns:p="http://schemas.openxmlformats.org/presentationml/2006/main">
  <p:tag name="SYNOPSYS-SHAPE" val="Y"/>
</p:tagLst>
</file>

<file path=ppt/tags/tag50.xml><?xml version="1.0" encoding="utf-8"?>
<p:tagLst xmlns:a="http://schemas.openxmlformats.org/drawingml/2006/main" xmlns:r="http://schemas.openxmlformats.org/officeDocument/2006/relationships" xmlns:p="http://schemas.openxmlformats.org/presentationml/2006/main">
  <p:tag name="SYNOPSYS-SHAPE" val="Y"/>
</p:tagLst>
</file>

<file path=ppt/tags/tag51.xml><?xml version="1.0" encoding="utf-8"?>
<p:tagLst xmlns:a="http://schemas.openxmlformats.org/drawingml/2006/main" xmlns:r="http://schemas.openxmlformats.org/officeDocument/2006/relationships" xmlns:p="http://schemas.openxmlformats.org/presentationml/2006/main">
  <p:tag name="SYNOPSYS-SHAPE" val="Y"/>
</p:tagLst>
</file>

<file path=ppt/tags/tag52.xml><?xml version="1.0" encoding="utf-8"?>
<p:tagLst xmlns:a="http://schemas.openxmlformats.org/drawingml/2006/main" xmlns:r="http://schemas.openxmlformats.org/officeDocument/2006/relationships" xmlns:p="http://schemas.openxmlformats.org/presentationml/2006/main">
  <p:tag name="SYNOPSYS-SHAPE" val="Y"/>
</p:tagLst>
</file>

<file path=ppt/tags/tag53.xml><?xml version="1.0" encoding="utf-8"?>
<p:tagLst xmlns:a="http://schemas.openxmlformats.org/drawingml/2006/main" xmlns:r="http://schemas.openxmlformats.org/officeDocument/2006/relationships" xmlns:p="http://schemas.openxmlformats.org/presentationml/2006/main">
  <p:tag name="SYNOPSYS-SHAPE" val="Y"/>
</p:tagLst>
</file>

<file path=ppt/tags/tag54.xml><?xml version="1.0" encoding="utf-8"?>
<p:tagLst xmlns:a="http://schemas.openxmlformats.org/drawingml/2006/main" xmlns:r="http://schemas.openxmlformats.org/officeDocument/2006/relationships" xmlns:p="http://schemas.openxmlformats.org/presentationml/2006/main">
  <p:tag name="SYNOPSYS-SHAPE" val="Y"/>
</p:tagLst>
</file>

<file path=ppt/tags/tag55.xml><?xml version="1.0" encoding="utf-8"?>
<p:tagLst xmlns:a="http://schemas.openxmlformats.org/drawingml/2006/main" xmlns:r="http://schemas.openxmlformats.org/officeDocument/2006/relationships" xmlns:p="http://schemas.openxmlformats.org/presentationml/2006/main">
  <p:tag name="SYNOPSYS-SHAPE" val="Y"/>
</p:tagLst>
</file>

<file path=ppt/tags/tag56.xml><?xml version="1.0" encoding="utf-8"?>
<p:tagLst xmlns:a="http://schemas.openxmlformats.org/drawingml/2006/main" xmlns:r="http://schemas.openxmlformats.org/officeDocument/2006/relationships" xmlns:p="http://schemas.openxmlformats.org/presentationml/2006/main">
  <p:tag name="SYNOPSYS-SHAPE" val="Y"/>
</p:tagLst>
</file>

<file path=ppt/tags/tag57.xml><?xml version="1.0" encoding="utf-8"?>
<p:tagLst xmlns:a="http://schemas.openxmlformats.org/drawingml/2006/main" xmlns:r="http://schemas.openxmlformats.org/officeDocument/2006/relationships" xmlns:p="http://schemas.openxmlformats.org/presentationml/2006/main">
  <p:tag name="SYNOPSYS-SHAPE" val="Y"/>
</p:tagLst>
</file>

<file path=ppt/tags/tag58.xml><?xml version="1.0" encoding="utf-8"?>
<p:tagLst xmlns:a="http://schemas.openxmlformats.org/drawingml/2006/main" xmlns:r="http://schemas.openxmlformats.org/officeDocument/2006/relationships" xmlns:p="http://schemas.openxmlformats.org/presentationml/2006/main">
  <p:tag name="SYNOPSYS-SHAPE" val="Y"/>
</p:tagLst>
</file>

<file path=ppt/tags/tag59.xml><?xml version="1.0" encoding="utf-8"?>
<p:tagLst xmlns:a="http://schemas.openxmlformats.org/drawingml/2006/main" xmlns:r="http://schemas.openxmlformats.org/officeDocument/2006/relationships" xmlns:p="http://schemas.openxmlformats.org/presentationml/2006/main">
  <p:tag name="SYNOPSYS-SHAPE" val="Y"/>
</p:tagLst>
</file>

<file path=ppt/tags/tag60.xml><?xml version="1.0" encoding="utf-8"?>
<p:tagLst xmlns:a="http://schemas.openxmlformats.org/drawingml/2006/main" xmlns:r="http://schemas.openxmlformats.org/officeDocument/2006/relationships" xmlns:p="http://schemas.openxmlformats.org/presentationml/2006/main">
  <p:tag name="SYNOPSYS-SHAPE" val="Y"/>
</p:tagLst>
</file>

<file path=ppt/tags/tag61.xml><?xml version="1.0" encoding="utf-8"?>
<p:tagLst xmlns:a="http://schemas.openxmlformats.org/drawingml/2006/main" xmlns:r="http://schemas.openxmlformats.org/officeDocument/2006/relationships" xmlns:p="http://schemas.openxmlformats.org/presentationml/2006/main">
  <p:tag name="SYNOPSYS-SHAPE" val="Y"/>
</p:tagLst>
</file>

<file path=ppt/tags/tag62.xml><?xml version="1.0" encoding="utf-8"?>
<p:tagLst xmlns:a="http://schemas.openxmlformats.org/drawingml/2006/main" xmlns:r="http://schemas.openxmlformats.org/officeDocument/2006/relationships" xmlns:p="http://schemas.openxmlformats.org/presentationml/2006/main">
  <p:tag name="SYNOPSYS-SHAPE" val="Y"/>
</p:tagLst>
</file>

<file path=ppt/tags/tag63.xml><?xml version="1.0" encoding="utf-8"?>
<p:tagLst xmlns:a="http://schemas.openxmlformats.org/drawingml/2006/main" xmlns:r="http://schemas.openxmlformats.org/officeDocument/2006/relationships" xmlns:p="http://schemas.openxmlformats.org/presentationml/2006/main">
  <p:tag name="SYNOPSYS-SHAPE" val="Y"/>
</p:tagLst>
</file>

<file path=ppt/tags/tag64.xml><?xml version="1.0" encoding="utf-8"?>
<p:tagLst xmlns:a="http://schemas.openxmlformats.org/drawingml/2006/main" xmlns:r="http://schemas.openxmlformats.org/officeDocument/2006/relationships" xmlns:p="http://schemas.openxmlformats.org/presentationml/2006/main">
  <p:tag name="SYNOPSYS-SHAPE" val="Y"/>
</p:tagLst>
</file>

<file path=ppt/tags/tag65.xml><?xml version="1.0" encoding="utf-8"?>
<p:tagLst xmlns:a="http://schemas.openxmlformats.org/drawingml/2006/main" xmlns:r="http://schemas.openxmlformats.org/officeDocument/2006/relationships" xmlns:p="http://schemas.openxmlformats.org/presentationml/2006/main">
  <p:tag name="SYNOPSYS-SHAPE" val="Y"/>
</p:tagLst>
</file>

<file path=ppt/tags/tag66.xml><?xml version="1.0" encoding="utf-8"?>
<p:tagLst xmlns:a="http://schemas.openxmlformats.org/drawingml/2006/main" xmlns:r="http://schemas.openxmlformats.org/officeDocument/2006/relationships" xmlns:p="http://schemas.openxmlformats.org/presentationml/2006/main">
  <p:tag name="SYNOPSYS-SHAPE" val="Y"/>
</p:tagLst>
</file>

<file path=ppt/tags/tag67.xml><?xml version="1.0" encoding="utf-8"?>
<p:tagLst xmlns:a="http://schemas.openxmlformats.org/drawingml/2006/main" xmlns:r="http://schemas.openxmlformats.org/officeDocument/2006/relationships" xmlns:p="http://schemas.openxmlformats.org/presentationml/2006/main">
  <p:tag name="SYNOPSYS-SHAPE" val="Y"/>
</p:tagLst>
</file>

<file path=ppt/tags/tag68.xml><?xml version="1.0" encoding="utf-8"?>
<p:tagLst xmlns:a="http://schemas.openxmlformats.org/drawingml/2006/main" xmlns:r="http://schemas.openxmlformats.org/officeDocument/2006/relationships" xmlns:p="http://schemas.openxmlformats.org/presentationml/2006/main">
  <p:tag name="SYNOPSYS-SHAPE" val="Y"/>
</p:tagLst>
</file>

<file path=ppt/tags/tag69.xml><?xml version="1.0" encoding="utf-8"?>
<p:tagLst xmlns:a="http://schemas.openxmlformats.org/drawingml/2006/main" xmlns:r="http://schemas.openxmlformats.org/officeDocument/2006/relationships" xmlns:p="http://schemas.openxmlformats.org/presentationml/2006/main">
  <p:tag name="SYNOPSYS-SHAPE" val="Y"/>
</p:tagLst>
</file>

<file path=ppt/tags/tag70.xml><?xml version="1.0" encoding="utf-8"?>
<p:tagLst xmlns:a="http://schemas.openxmlformats.org/drawingml/2006/main" xmlns:r="http://schemas.openxmlformats.org/officeDocument/2006/relationships" xmlns:p="http://schemas.openxmlformats.org/presentationml/2006/main">
  <p:tag name="SYNOPSYS-SHAPE" val="Y"/>
</p:tagLst>
</file>

<file path=ppt/tags/tag71.xml><?xml version="1.0" encoding="utf-8"?>
<p:tagLst xmlns:a="http://schemas.openxmlformats.org/drawingml/2006/main" xmlns:r="http://schemas.openxmlformats.org/officeDocument/2006/relationships" xmlns:p="http://schemas.openxmlformats.org/presentationml/2006/main">
  <p:tag name="SYNOPSYS-SHAPE" val="Y"/>
</p:tagLst>
</file>

<file path=ppt/tags/tag72.xml><?xml version="1.0" encoding="utf-8"?>
<p:tagLst xmlns:a="http://schemas.openxmlformats.org/drawingml/2006/main" xmlns:r="http://schemas.openxmlformats.org/officeDocument/2006/relationships" xmlns:p="http://schemas.openxmlformats.org/presentationml/2006/main">
  <p:tag name="SYNOPSYS-SHAPE" val="Y"/>
</p:tagLst>
</file>

<file path=ppt/tags/tag73.xml><?xml version="1.0" encoding="utf-8"?>
<p:tagLst xmlns:a="http://schemas.openxmlformats.org/drawingml/2006/main" xmlns:r="http://schemas.openxmlformats.org/officeDocument/2006/relationships" xmlns:p="http://schemas.openxmlformats.org/presentationml/2006/main">
  <p:tag name="SYNOPSYS-SHAPE" val="Y"/>
</p:tagLst>
</file>

<file path=ppt/tags/tag74.xml><?xml version="1.0" encoding="utf-8"?>
<p:tagLst xmlns:a="http://schemas.openxmlformats.org/drawingml/2006/main" xmlns:r="http://schemas.openxmlformats.org/officeDocument/2006/relationships" xmlns:p="http://schemas.openxmlformats.org/presentationml/2006/main">
  <p:tag name="SYNOPSYS-SHAPE" val="Y"/>
</p:tagLst>
</file>

<file path=ppt/tags/tag75.xml><?xml version="1.0" encoding="utf-8"?>
<p:tagLst xmlns:a="http://schemas.openxmlformats.org/drawingml/2006/main" xmlns:r="http://schemas.openxmlformats.org/officeDocument/2006/relationships" xmlns:p="http://schemas.openxmlformats.org/presentationml/2006/main">
  <p:tag name="SYNOPSYS-SHAPE" val="Y"/>
</p:tagLst>
</file>

<file path=ppt/tags/tag76.xml><?xml version="1.0" encoding="utf-8"?>
<p:tagLst xmlns:a="http://schemas.openxmlformats.org/drawingml/2006/main" xmlns:r="http://schemas.openxmlformats.org/officeDocument/2006/relationships" xmlns:p="http://schemas.openxmlformats.org/presentationml/2006/main">
  <p:tag name="SYNOPSYS-SHAPE" val="Y"/>
</p:tagLst>
</file>

<file path=ppt/tags/tag77.xml><?xml version="1.0" encoding="utf-8"?>
<p:tagLst xmlns:a="http://schemas.openxmlformats.org/drawingml/2006/main" xmlns:r="http://schemas.openxmlformats.org/officeDocument/2006/relationships" xmlns:p="http://schemas.openxmlformats.org/presentationml/2006/main">
  <p:tag name="SYNOPSYS-SHAPE" val="Y"/>
</p:tagLst>
</file>

<file path=ppt/tags/tag78.xml><?xml version="1.0" encoding="utf-8"?>
<p:tagLst xmlns:a="http://schemas.openxmlformats.org/drawingml/2006/main" xmlns:r="http://schemas.openxmlformats.org/officeDocument/2006/relationships" xmlns:p="http://schemas.openxmlformats.org/presentationml/2006/main">
  <p:tag name="SYNOPSYS-SHAPE" val="Y"/>
</p:tagLst>
</file>

<file path=ppt/theme/theme1.xml><?xml version="1.0" encoding="utf-8"?>
<a:theme xmlns:a="http://schemas.openxmlformats.org/drawingml/2006/main" name="Default Theme">
  <a:themeElements>
    <a:clrScheme name="Default Theme">
      <a:dk1>
        <a:sysClr val="windowText" lastClr="000000"/>
      </a:dk1>
      <a:lt1>
        <a:sysClr val="window" lastClr="FFFFFF"/>
      </a:lt1>
      <a:dk2>
        <a:srgbClr val="000000"/>
      </a:dk2>
      <a:lt2>
        <a:srgbClr val="FFFFFF"/>
      </a:lt2>
      <a:accent1>
        <a:srgbClr val="4F2683"/>
      </a:accent1>
      <a:accent2>
        <a:srgbClr val="F69008"/>
      </a:accent2>
      <a:accent3>
        <a:srgbClr val="46AA42"/>
      </a:accent3>
      <a:accent4>
        <a:srgbClr val="C41300"/>
      </a:accent4>
      <a:accent5>
        <a:srgbClr val="BCBCBC"/>
      </a:accent5>
      <a:accent6>
        <a:srgbClr val="0072AC"/>
      </a:accent6>
      <a:hlink>
        <a:srgbClr val="0000FF"/>
      </a:hlink>
      <a:folHlink>
        <a:srgbClr val="800080"/>
      </a:folHlink>
    </a:clrScheme>
    <a:fontScheme name="Default Theme">
      <a:majorFont>
        <a:latin typeface="Arial" panose="020B0604020202020204"/>
        <a:ea typeface=""/>
        <a:cs typeface=""/>
        <a:font script="Jpan" typeface="メイリオ"/>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メイリオ"/>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fault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sz="1800" dirty="0"/>
        </a:defPPr>
      </a:lstStyle>
      <a:style>
        <a:lnRef idx="2">
          <a:schemeClr val="accent1">
            <a:shade val="50000"/>
          </a:schemeClr>
        </a:lnRef>
        <a:fillRef idx="1">
          <a:schemeClr val="accent1"/>
        </a:fillRef>
        <a:effectRef idx="0">
          <a:schemeClr val="accent1"/>
        </a:effectRef>
        <a:fontRef idx="minor">
          <a:schemeClr val="lt1"/>
        </a:fontRef>
      </a:style>
    </a:spDef>
    <a:lnDef>
      <a:spPr>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defRPr sz="1800" dirty="0"/>
        </a:defPPr>
      </a:lstStyle>
    </a:txDef>
  </a:objectDefaults>
  <a:extraClrSchemeLst/>
  <a:extLst>
    <a:ext uri="{05A4C25C-085E-4340-85A3-A5531E510DB2}">
      <thm15:themeFamily xmlns:thm15="http://schemas.microsoft.com/office/thememl/2012/main" name="Default Theme" id="{6D1F9C5A-2AEA-433E-9F31-B7D4577B66E9}" vid="{EBCC1F61-21FD-4864-9BE9-BDE6511C7A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Default Theme</Template>
  <TotalTime>8</TotalTime>
  <Words>107</Words>
  <Application>Microsoft Office PowerPoint</Application>
  <PresentationFormat>Widescreen</PresentationFormat>
  <Paragraphs>38</Paragraphs>
  <Slides>7</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vt:i4>
      </vt:variant>
    </vt:vector>
  </HeadingPairs>
  <TitlesOfParts>
    <vt:vector size="15" baseType="lpstr">
      <vt:lpstr>微软雅黑</vt:lpstr>
      <vt:lpstr>黑体</vt:lpstr>
      <vt:lpstr>微軟正黑體</vt:lpstr>
      <vt:lpstr>新細明體</vt:lpstr>
      <vt:lpstr>Arial</vt:lpstr>
      <vt:lpstr>Calibri</vt:lpstr>
      <vt:lpstr>Wingdings</vt:lpstr>
      <vt:lpstr>Default Theme</vt:lpstr>
      <vt:lpstr>PowerPoint Presentation</vt:lpstr>
      <vt:lpstr>主標題-XXX</vt:lpstr>
      <vt:lpstr>Agenda</vt:lpstr>
      <vt:lpstr>Agenda</vt:lpstr>
      <vt:lpstr>Agenda</vt:lpstr>
      <vt:lpstr>標題XXX</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Chloe Tsai</dc:creator>
  <cp:lastModifiedBy>Chloe Tsai</cp:lastModifiedBy>
  <cp:revision>1</cp:revision>
  <dcterms:created xsi:type="dcterms:W3CDTF">2019-01-25T03:03:34Z</dcterms:created>
  <dcterms:modified xsi:type="dcterms:W3CDTF">2019-01-25T03:11:37Z</dcterms:modified>
</cp:coreProperties>
</file>