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0"/>
  </p:notesMasterIdLst>
  <p:handoutMasterIdLst>
    <p:handoutMasterId r:id="rId11"/>
  </p:handoutMasterIdLst>
  <p:sldIdLst>
    <p:sldId id="256" r:id="rId5"/>
    <p:sldId id="257" r:id="rId6"/>
    <p:sldId id="258" r:id="rId7"/>
    <p:sldId id="260" r:id="rId8"/>
    <p:sldId id="259" r:id="rId9"/>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46" autoAdjust="0"/>
  </p:normalViewPr>
  <p:slideViewPr>
    <p:cSldViewPr snapToGrid="0">
      <p:cViewPr varScale="1">
        <p:scale>
          <a:sx n="63" d="100"/>
          <a:sy n="63" d="100"/>
        </p:scale>
        <p:origin x="732" y="64"/>
      </p:cViewPr>
      <p:guideLst>
        <p:guide orient="horz" pos="2160"/>
        <p:guide pos="3840"/>
      </p:guideLst>
    </p:cSldViewPr>
  </p:slideViewPr>
  <p:notesTextViewPr>
    <p:cViewPr>
      <p:scale>
        <a:sx n="1" d="1"/>
        <a:sy n="1" d="1"/>
      </p:scale>
      <p:origin x="0" y="0"/>
    </p:cViewPr>
  </p:notesTextViewPr>
  <p:notesViewPr>
    <p:cSldViewPr snapToGrid="0">
      <p:cViewPr varScale="1">
        <p:scale>
          <a:sx n="51" d="100"/>
          <a:sy n="51" d="100"/>
        </p:scale>
        <p:origin x="241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3/4/2021</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3/4/2021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1.xml"/><Relationship Id="rId7"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image" Target="../media/image4.jpg"/><Relationship Id="rId5" Type="http://schemas.openxmlformats.org/officeDocument/2006/relationships/tags" Target="../tags/tag13.xml"/><Relationship Id="rId10" Type="http://schemas.openxmlformats.org/officeDocument/2006/relationships/image" Target="../media/image3.svg"/><Relationship Id="rId4" Type="http://schemas.openxmlformats.org/officeDocument/2006/relationships/tags" Target="../tags/tag12.xml"/><Relationship Id="rId9"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6.xml"/><Relationship Id="rId1"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8.xml"/><Relationship Id="rId1" Type="http://schemas.openxmlformats.org/officeDocument/2006/relationships/tags" Target="../tags/tag17.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slideMaster" Target="../slideMasters/slideMaster1.xml"/><Relationship Id="rId4" Type="http://schemas.openxmlformats.org/officeDocument/2006/relationships/tags" Target="../tags/tag22.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Master" Target="../slideMasters/slideMaster1.xml"/><Relationship Id="rId5" Type="http://schemas.openxmlformats.org/officeDocument/2006/relationships/tags" Target="../tags/tag33.xml"/><Relationship Id="rId4" Type="http://schemas.openxmlformats.org/officeDocument/2006/relationships/tags" Target="../tags/tag32.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slideMaster" Target="../slideMasters/slideMaster1.xml"/><Relationship Id="rId5" Type="http://schemas.openxmlformats.org/officeDocument/2006/relationships/tags" Target="../tags/tag38.xml"/><Relationship Id="rId4" Type="http://schemas.openxmlformats.org/officeDocument/2006/relationships/tags" Target="../tags/tag37.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46.xml"/><Relationship Id="rId3" Type="http://schemas.openxmlformats.org/officeDocument/2006/relationships/tags" Target="../tags/tag41.xml"/><Relationship Id="rId7" Type="http://schemas.openxmlformats.org/officeDocument/2006/relationships/tags" Target="../tags/tag45.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7" Type="http://schemas.openxmlformats.org/officeDocument/2006/relationships/image" Target="../media/image5.png"/><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slideMaster" Target="../slideMasters/slideMaster1.xml"/><Relationship Id="rId5" Type="http://schemas.openxmlformats.org/officeDocument/2006/relationships/tags" Target="../tags/tag52.xml"/><Relationship Id="rId4" Type="http://schemas.openxmlformats.org/officeDocument/2006/relationships/tags" Target="../tags/tag5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5.xml"/><Relationship Id="rId7" Type="http://schemas.openxmlformats.org/officeDocument/2006/relationships/image" Target="../media/image6.png"/><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slideMaster" Target="../slideMasters/slideMaster1.xml"/><Relationship Id="rId5" Type="http://schemas.openxmlformats.org/officeDocument/2006/relationships/tags" Target="../tags/tag57.xml"/><Relationship Id="rId4" Type="http://schemas.openxmlformats.org/officeDocument/2006/relationships/tags" Target="../tags/tag56.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tags" Target="../tags/tag60.xml"/><Relationship Id="rId7" Type="http://schemas.openxmlformats.org/officeDocument/2006/relationships/image" Target="../media/image3.svg"/><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61.xml"/><Relationship Id="rId4" Type="http://schemas.openxmlformats.org/officeDocument/2006/relationships/image" Target="../media/image3.svg"/></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slideMaster" Target="../slideMasters/slideMaster1.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70.xml"/><Relationship Id="rId7" Type="http://schemas.openxmlformats.org/officeDocument/2006/relationships/image" Target="../media/image1.pn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slideMaster" Target="../slideMasters/slideMaster1.xml"/><Relationship Id="rId5" Type="http://schemas.openxmlformats.org/officeDocument/2006/relationships/tags" Target="../tags/tag72.xml"/><Relationship Id="rId4" Type="http://schemas.openxmlformats.org/officeDocument/2006/relationships/tags" Target="../tags/tag71.xml"/><Relationship Id="rId9"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4E8F61E-8F8D-404F-9D1D-7C47EA2E81A2}"/>
              </a:ext>
            </a:extLst>
          </p:cNvPr>
          <p:cNvPicPr>
            <a:picLocks noChangeAspect="1"/>
          </p:cNvPicPr>
          <p:nvPr>
            <p:custDataLst>
              <p:tags r:id="rId1"/>
            </p:custDataLst>
          </p:nvPr>
        </p:nvPicPr>
        <p:blipFill>
          <a:blip r:embed="rId8"/>
          <a:stretch>
            <a:fillRect/>
          </a:stretch>
        </p:blipFill>
        <p:spPr>
          <a:xfrm>
            <a:off x="0" y="3909847"/>
            <a:ext cx="12192000" cy="2948153"/>
          </a:xfrm>
          <a:prstGeom prst="rect">
            <a:avLst/>
          </a:prstGeom>
        </p:spPr>
      </p:pic>
      <p:sp>
        <p:nvSpPr>
          <p:cNvPr id="8" name="Text Placeholder 15"/>
          <p:cNvSpPr>
            <a:spLocks noGrp="1"/>
          </p:cNvSpPr>
          <p:nvPr>
            <p:ph type="body" sz="quarter" idx="10" hasCustomPrompt="1"/>
            <p:custDataLst>
              <p:tags r:id="rId2"/>
            </p:custDataLst>
          </p:nvPr>
        </p:nvSpPr>
        <p:spPr>
          <a:xfrm>
            <a:off x="456698" y="3970142"/>
            <a:ext cx="5524972" cy="731520"/>
          </a:xfrm>
        </p:spPr>
        <p:txBody>
          <a:bodyPr anchor="b">
            <a:normAutofit/>
          </a:bodyPr>
          <a:lstStyle>
            <a:lvl1pPr marL="0" indent="0" algn="l">
              <a:buNone/>
              <a:defRPr sz="24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3"/>
            </p:custDataLst>
          </p:nvPr>
        </p:nvSpPr>
        <p:spPr>
          <a:xfrm>
            <a:off x="456555" y="4701662"/>
            <a:ext cx="5525117" cy="396815"/>
          </a:xfrm>
        </p:spPr>
        <p:txBody>
          <a:bodyPr anchor="b">
            <a:normAutofit/>
          </a:bodyPr>
          <a:lstStyle>
            <a:lvl1pPr algn="l">
              <a:buNone/>
              <a:defRPr sz="2000">
                <a:solidFill>
                  <a:schemeClr val="tx1"/>
                </a:solidFill>
                <a:effectLst/>
              </a:defRPr>
            </a:lvl1pPr>
          </a:lstStyle>
          <a:p>
            <a:pPr lvl="0"/>
            <a:r>
              <a:t>Click to Add Date</a:t>
            </a:r>
          </a:p>
        </p:txBody>
      </p:sp>
      <p:sp>
        <p:nvSpPr>
          <p:cNvPr id="21" name="Subtitle 2"/>
          <p:cNvSpPr>
            <a:spLocks noGrp="1"/>
          </p:cNvSpPr>
          <p:nvPr>
            <p:ph type="subTitle" idx="1" hasCustomPrompt="1"/>
            <p:custDataLst>
              <p:tags r:id="rId4"/>
            </p:custDataLst>
          </p:nvPr>
        </p:nvSpPr>
        <p:spPr>
          <a:xfrm>
            <a:off x="456556" y="2982484"/>
            <a:ext cx="11278565" cy="990600"/>
          </a:xfrm>
        </p:spPr>
        <p:txBody>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22" name="Title 1"/>
          <p:cNvSpPr>
            <a:spLocks noGrp="1"/>
          </p:cNvSpPr>
          <p:nvPr>
            <p:ph type="ctrTitle"/>
            <p:custDataLst>
              <p:tags r:id="rId5"/>
            </p:custDataLst>
          </p:nvPr>
        </p:nvSpPr>
        <p:spPr>
          <a:xfrm>
            <a:off x="456555" y="1147394"/>
            <a:ext cx="11278567" cy="1828800"/>
          </a:xfrm>
        </p:spPr>
        <p:txBody>
          <a:bodyPr anchor="b">
            <a:noAutofit/>
          </a:bodyPr>
          <a:lstStyle>
            <a:lvl1pPr algn="l">
              <a:defRPr sz="3600">
                <a:solidFill>
                  <a:schemeClr val="accent1"/>
                </a:solidFill>
                <a:effectLst/>
              </a:defRPr>
            </a:lvl1pPr>
          </a:lstStyle>
          <a:p>
            <a:endParaRPr dirty="0"/>
          </a:p>
        </p:txBody>
      </p:sp>
      <p:pic>
        <p:nvPicPr>
          <p:cNvPr id="10" name="Graphic 9">
            <a:extLst>
              <a:ext uri="{FF2B5EF4-FFF2-40B4-BE49-F238E27FC236}">
                <a16:creationId xmlns:a16="http://schemas.microsoft.com/office/drawing/2014/main" id="{9889C713-0D9F-4617-8B3E-E5631E10483A}"/>
              </a:ext>
            </a:extLst>
          </p:cNvPr>
          <p:cNvPicPr>
            <a:picLocks noChangeAspect="1"/>
          </p:cNvPicPr>
          <p:nvPr>
            <p:custDataLst>
              <p:tags r:id="rId6"/>
            </p:custDataLst>
          </p:nvPr>
        </p:nvPicPr>
        <p:blipFill>
          <a:blip r:embed="rId9">
            <a:extLst>
              <a:ext uri="{96DAC541-7B7A-43D3-8B79-37D633B846F1}">
                <asvg:svgBlip xmlns:asvg="http://schemas.microsoft.com/office/drawing/2016/SVG/main" r:embed="rId10"/>
              </a:ext>
            </a:extLst>
          </a:blip>
          <a:stretch>
            <a:fillRect/>
          </a:stretch>
        </p:blipFill>
        <p:spPr>
          <a:xfrm>
            <a:off x="8547184" y="474755"/>
            <a:ext cx="1633403" cy="521781"/>
          </a:xfrm>
          <a:prstGeom prst="rect">
            <a:avLst/>
          </a:prstGeom>
        </p:spPr>
      </p:pic>
      <p:pic>
        <p:nvPicPr>
          <p:cNvPr id="3" name="Picture 2" descr="Logo&#10;&#10;Description automatically generated">
            <a:extLst>
              <a:ext uri="{FF2B5EF4-FFF2-40B4-BE49-F238E27FC236}">
                <a16:creationId xmlns:a16="http://schemas.microsoft.com/office/drawing/2014/main" id="{1D3A3618-CF68-434F-A5AC-2F3A900F518C}"/>
              </a:ext>
            </a:extLst>
          </p:cNvPr>
          <p:cNvPicPr>
            <a:picLocks noChangeAspect="1"/>
          </p:cNvPicPr>
          <p:nvPr userDrawn="1"/>
        </p:nvPicPr>
        <p:blipFill>
          <a:blip r:embed="rId11"/>
          <a:stretch>
            <a:fillRect/>
          </a:stretch>
        </p:blipFill>
        <p:spPr>
          <a:xfrm>
            <a:off x="10257108" y="397950"/>
            <a:ext cx="1479531" cy="576000"/>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70CAF9-E820-418F-A14D-F56F01578AF6}"/>
              </a:ext>
            </a:extLst>
          </p:cNvPr>
          <p:cNvSpPr>
            <a:spLocks noGrp="1"/>
          </p:cNvSpPr>
          <p:nvPr>
            <p:ph type="title" hasCustomPrompt="1"/>
            <p:custDataLst>
              <p:tags r:id="rId1"/>
            </p:custDataLst>
          </p:nvPr>
        </p:nvSpPr>
        <p:spPr>
          <a:xfrm>
            <a:off x="457200" y="-1"/>
            <a:ext cx="11277922" cy="1005840"/>
          </a:xfrm>
        </p:spPr>
        <p:txBody>
          <a:bodyPr/>
          <a:lstStyle>
            <a:lvl1pPr>
              <a:defRPr/>
            </a:lvl1pPr>
          </a:lstStyle>
          <a:p>
            <a:r>
              <a:t>Click to Add a Title</a:t>
            </a:r>
          </a:p>
        </p:txBody>
      </p:sp>
      <p:sp>
        <p:nvSpPr>
          <p:cNvPr id="4"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3888">
          <p15:clr>
            <a:srgbClr val="5ACBF0"/>
          </p15:clr>
        </p15:guide>
        <p15:guide id="4" orient="horz" pos="720">
          <p15:clr>
            <a:srgbClr val="5ACBF0"/>
          </p15:clr>
        </p15:guide>
        <p15:guide id="5" orient="horz" pos="1152">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438150" y="463062"/>
            <a:ext cx="11315700" cy="534034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1">
                <a:solidFill>
                  <a:schemeClr val="tx1"/>
                </a:solidFill>
              </a:rPr>
              <a:t>CONFIDENTIAL INFORMATION</a:t>
            </a:r>
          </a:p>
          <a:p>
            <a:pPr marL="0" indent="0">
              <a:buNone/>
            </a:pPr>
            <a:r>
              <a:rPr sz="2200">
                <a:solidFill>
                  <a:schemeClr val="tx1"/>
                </a:solidFill>
              </a:rPr>
              <a:t>The information contained in this presentation is the confidential and proprietary information of Synopsys. You are not permitted to disseminate or use any of </a:t>
            </a:r>
            <a:br>
              <a:rPr sz="2200">
                <a:solidFill>
                  <a:schemeClr val="tx1"/>
                </a:solidFill>
              </a:rPr>
            </a:br>
            <a:r>
              <a:rPr sz="2200">
                <a:solidFill>
                  <a:schemeClr val="tx1"/>
                </a:solidFill>
              </a:rPr>
              <a:t>the information provided to you in this presentation outside of Synopsys </a:t>
            </a:r>
            <a:br>
              <a:rPr sz="2200">
                <a:solidFill>
                  <a:schemeClr val="tx1"/>
                </a:solidFill>
              </a:rPr>
            </a:br>
            <a:r>
              <a:rPr sz="2200">
                <a:solidFill>
                  <a:schemeClr val="tx1"/>
                </a:solidFill>
              </a:rPr>
              <a:t>without prior written authorization. </a:t>
            </a:r>
          </a:p>
          <a:p>
            <a:pPr>
              <a:buNone/>
            </a:pPr>
            <a:r>
              <a:rPr>
                <a:solidFill>
                  <a:schemeClr val="tx1"/>
                </a:solidFill>
              </a:rPr>
              <a:t> </a:t>
            </a:r>
          </a:p>
          <a:p>
            <a:pPr>
              <a:buNone/>
            </a:pPr>
            <a:r>
              <a:rPr sz="3200" b="1">
                <a:solidFill>
                  <a:schemeClr val="tx1"/>
                </a:solidFill>
              </a:rPr>
              <a:t>IMPORTANT NOTICE</a:t>
            </a:r>
          </a:p>
          <a:p>
            <a:pPr marL="0" indent="0">
              <a:buNone/>
            </a:pPr>
            <a:r>
              <a:rPr sz="2200">
                <a:solidFill>
                  <a:schemeClr val="tx1"/>
                </a:solidFill>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
        <p:nvSpPr>
          <p:cNvPr id="3"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7392">
          <p15:clr>
            <a:srgbClr val="5ACBF0"/>
          </p15:clr>
        </p15:guide>
        <p15:guide id="3" orient="horz" pos="3888">
          <p15:clr>
            <a:srgbClr val="5ACBF0"/>
          </p15:clr>
        </p15:guide>
        <p15:guide id="4" orient="horz" pos="372">
          <p15:clr>
            <a:srgbClr val="5ACBF0"/>
          </p15:clr>
        </p15:guide>
        <p15:guide id="5" pos="2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userDrawn="1">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2"/>
            </p:custDataLst>
          </p:nvPr>
        </p:nvSpPr>
        <p:spPr/>
        <p:txBody>
          <a:bodyPr/>
          <a:lstStyle>
            <a:lvl1pPr>
              <a:defRPr/>
            </a:lvl1pPr>
          </a:lstStyle>
          <a:p>
            <a:r>
              <a:t>Click to Add a Title</a:t>
            </a:r>
          </a:p>
        </p:txBody>
      </p:sp>
      <p:sp>
        <p:nvSpPr>
          <p:cNvPr id="6" name="ConStatement"/>
          <p:cNvSpPr txBox="1"/>
          <p:nvPr>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p:txBody>
          <a:bodyPr/>
          <a:lstStyle>
            <a:lvl1pPr>
              <a:defRPr/>
            </a:lvl1pPr>
          </a:lstStyle>
          <a:p>
            <a:r>
              <a:t>Click to Add a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4" name="ConStatement"/>
          <p:cNvSpPr txBox="1"/>
          <p:nvPr userDrawn="1">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extLst>
      <p:ext uri="{BB962C8B-B14F-4D97-AF65-F5344CB8AC3E}">
        <p14:creationId xmlns:p14="http://schemas.microsoft.com/office/powerpoint/2010/main" val="304168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3"/>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4"/>
            </p:custDataLst>
          </p:nvPr>
        </p:nvSpPr>
        <p:spPr/>
        <p:txBody>
          <a:bodyPr/>
          <a:lstStyle>
            <a:lvl1pPr>
              <a:defRPr/>
            </a:lvl1pPr>
          </a:lstStyle>
          <a:p>
            <a:r>
              <a:t>Click to Add a 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t>Click to Add a Title</a:t>
            </a:r>
          </a:p>
        </p:txBody>
      </p:sp>
      <p:sp>
        <p:nvSpPr>
          <p:cNvPr id="3" name="Content Placeholder 2"/>
          <p:cNvSpPr>
            <a:spLocks noGrp="1"/>
          </p:cNvSpPr>
          <p:nvPr>
            <p:ph sz="half" idx="1" hasCustomPrompt="1"/>
            <p:custDataLst>
              <p:tags r:id="rId2"/>
            </p:custDataLst>
          </p:nvPr>
        </p:nvSpPr>
        <p:spPr>
          <a:xfrm>
            <a:off x="456555" y="1554480"/>
            <a:ext cx="5525117" cy="4846320"/>
          </a:xfrm>
        </p:spPr>
        <p:txBody>
          <a:bodyPr vert="horz" lIns="91440" tIns="45720" rIns="91440" bIns="45720" rtlCol="0">
            <a:norm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3"/>
            </p:custDataLst>
          </p:nvPr>
        </p:nvSpPr>
        <p:spPr>
          <a:xfrm>
            <a:off x="6209681" y="1554480"/>
            <a:ext cx="5525117" cy="4846320"/>
          </a:xfrm>
        </p:spPr>
        <p:txBody>
          <a:bodyPr vert="horz" lIns="91440" tIns="45720" rIns="91440" bIns="45720" rtlCol="0">
            <a:norm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ext Placeholder 6"/>
          <p:cNvSpPr>
            <a:spLocks noGrp="1"/>
          </p:cNvSpPr>
          <p:nvPr>
            <p:ph type="body" sz="quarter" idx="12" hasCustomPrompt="1"/>
            <p:custDataLst>
              <p:tags r:id="rId4"/>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3" orient="horz" pos="1152">
          <p15:clr>
            <a:srgbClr val="5ACBF0"/>
          </p15:clr>
        </p15:guide>
        <p15:guide id="4" orient="horz" pos="720">
          <p15:clr>
            <a:srgbClr val="5ACBF0"/>
          </p15:clr>
        </p15:guide>
        <p15:guide id="5" orient="horz" pos="3888">
          <p15:clr>
            <a:srgbClr val="5ACBF0"/>
          </p15:clr>
        </p15:guide>
        <p15:guide id="6" pos="7392">
          <p15:clr>
            <a:srgbClr val="5ACBF0"/>
          </p15:clr>
        </p15:guide>
        <p15:guide id="7" pos="28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8245"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Content Placeholder 5"/>
          <p:cNvSpPr>
            <a:spLocks noGrp="1"/>
          </p:cNvSpPr>
          <p:nvPr>
            <p:ph sz="quarter" idx="10" hasCustomPrompt="1"/>
            <p:custDataLst>
              <p:tags r:id="rId2"/>
            </p:custDataLst>
          </p:nvPr>
        </p:nvSpPr>
        <p:spPr>
          <a:xfrm>
            <a:off x="456555" y="1554480"/>
            <a:ext cx="7772400" cy="4846320"/>
          </a:xfrm>
        </p:spPr>
        <p:txBody>
          <a:bodyPr vert="horz" lIns="91440" tIns="45720" rIns="91440" bIns="45720" rtlCol="0">
            <a:normAutofit/>
          </a:bodyPr>
          <a:lstStyle>
            <a:lvl1pPr>
              <a:defRPr/>
            </a:lvl1pPr>
            <a:lvl2pPr>
              <a:defRPr/>
            </a:lvl2pPr>
            <a:lvl3pPr>
              <a:defRPr/>
            </a:lvl3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6" name="Content Placeholder 7"/>
          <p:cNvSpPr>
            <a:spLocks noGrp="1"/>
          </p:cNvSpPr>
          <p:nvPr>
            <p:ph sz="quarter" idx="11" hasCustomPrompt="1"/>
            <p:custDataLst>
              <p:tags r:id="rId3"/>
            </p:custDataLst>
          </p:nvPr>
        </p:nvSpPr>
        <p:spPr>
          <a:xfrm>
            <a:off x="8763322" y="686390"/>
            <a:ext cx="3200400" cy="5700328"/>
          </a:xfrm>
        </p:spPr>
        <p:txBody>
          <a:bodyPr anchor="ctr"/>
          <a:lstStyle>
            <a:lvl1pPr marL="173736" indent="-173736">
              <a:spcBef>
                <a:spcPts val="600"/>
              </a:spcBef>
              <a:buFont typeface="Arial" panose="020B0604020202020204" pitchFamily="34" charset="0"/>
              <a:buChar char="•"/>
              <a:defRPr sz="2000"/>
            </a:lvl1pPr>
            <a:lvl2pPr marL="512064" indent="-219456">
              <a:spcBef>
                <a:spcPts val="600"/>
              </a:spcBef>
              <a:buFont typeface="Arial" panose="020B0604020202020204" pitchFamily="34" charset="0"/>
              <a:buChar char="–"/>
              <a:defRPr/>
            </a:lvl2pPr>
            <a:lvl3pPr marL="804672" indent="-228600">
              <a:spcBef>
                <a:spcPts val="600"/>
              </a:spcBef>
              <a:buFont typeface="Arial" panose="020B0604020202020204" pitchFamily="34" charset="0"/>
              <a:buChar char="–"/>
              <a:defRPr/>
            </a:lvl3pPr>
            <a:lvl4pPr marL="1088136" indent="-219456">
              <a:spcBef>
                <a:spcPts val="336"/>
              </a:spcBef>
              <a:buFont typeface="Arial" panose="020B0604020202020204" pitchFamily="34" charset="0"/>
              <a:buChar char="–"/>
              <a:defRPr/>
            </a:lvl4pPr>
            <a:lvl5pPr marL="1088136" indent="-219456">
              <a:spcBef>
                <a:spcPts val="336"/>
              </a:spcBef>
              <a:buFont typeface="Arial" panose="020B0604020202020204" pitchFamily="34" charset="0"/>
              <a:buChar char="–"/>
              <a:defRPr/>
            </a:lvl5pPr>
            <a:lvl6pPr marL="1088136" indent="-219456">
              <a:spcBef>
                <a:spcPts val="336"/>
              </a:spcBef>
              <a:buFont typeface="Arial" panose="020B0604020202020204" pitchFamily="34" charset="0"/>
              <a:buChar char="–"/>
              <a:defRPr/>
            </a:lvl6pPr>
            <a:lvl7pPr marL="1088136" indent="-219456">
              <a:spcBef>
                <a:spcPts val="336"/>
              </a:spcBef>
              <a:buFont typeface="Arial" panose="020B0604020202020204" pitchFamily="34" charset="0"/>
              <a:buChar char="–"/>
              <a:defRPr/>
            </a:lvl7pPr>
            <a:lvl8pPr marL="1088136" indent="-219456">
              <a:spcBef>
                <a:spcPts val="336"/>
              </a:spcBef>
              <a:buFont typeface="Arial" panose="020B0604020202020204" pitchFamily="34" charset="0"/>
              <a:buChar char="–"/>
              <a:defRPr/>
            </a:lvl8pPr>
            <a:lvl9pPr marL="1088136" indent="-219456">
              <a:spcBef>
                <a:spcPts val="336"/>
              </a:spcBef>
              <a:buFont typeface="Arial" panose="020B0604020202020204" pitchFamily="34" charset="0"/>
              <a:buChar char="–"/>
              <a:defRPr/>
            </a:lvl9pPr>
          </a:lstStyle>
          <a:p>
            <a:pPr lvl="0"/>
            <a:r>
              <a:t>Click to add text or choose an icon below to insert other content</a:t>
            </a:r>
          </a:p>
          <a:p>
            <a:pPr lvl="1"/>
            <a:r>
              <a:t>Second level</a:t>
            </a:r>
          </a:p>
          <a:p>
            <a:pPr lvl="2"/>
            <a:r>
              <a:t>Third level</a:t>
            </a:r>
          </a:p>
          <a:p>
            <a:pPr lvl="3"/>
            <a:r>
              <a:t>Fourth level</a:t>
            </a:r>
          </a:p>
          <a:p>
            <a:pPr lvl="4"/>
            <a:r>
              <a:t>Fifth level</a:t>
            </a:r>
          </a:p>
          <a:p>
            <a:pPr lvl="5"/>
            <a:r>
              <a:t>Sixth level</a:t>
            </a:r>
          </a:p>
          <a:p>
            <a:pPr lvl="6"/>
            <a:r>
              <a:t>Seventh level</a:t>
            </a:r>
          </a:p>
          <a:p>
            <a:pPr lvl="7"/>
            <a:r>
              <a:t>Eighth level</a:t>
            </a:r>
          </a:p>
          <a:p>
            <a:pPr lvl="8"/>
            <a:r>
              <a:t>Ninth level</a:t>
            </a:r>
          </a:p>
        </p:txBody>
      </p:sp>
      <p:sp>
        <p:nvSpPr>
          <p:cNvPr id="7" name="Text Placeholder 6"/>
          <p:cNvSpPr>
            <a:spLocks noGrp="1"/>
          </p:cNvSpPr>
          <p:nvPr>
            <p:ph type="body" sz="quarter" idx="12" hasCustomPrompt="1"/>
            <p:custDataLst>
              <p:tags r:id="rId4"/>
            </p:custDataLst>
          </p:nvPr>
        </p:nvSpPr>
        <p:spPr>
          <a:xfrm>
            <a:off x="456555" y="1005839"/>
            <a:ext cx="7772400" cy="365760"/>
          </a:xfrm>
        </p:spPr>
        <p:txBody>
          <a:bodyPr>
            <a:noAutofit/>
          </a:bodyPr>
          <a:lstStyle>
            <a:lvl1pPr marL="0" indent="0">
              <a:spcBef>
                <a:spcPts val="0"/>
              </a:spcBef>
              <a:buFontTx/>
              <a:buNone/>
              <a:defRPr sz="2200" i="0">
                <a:solidFill>
                  <a:schemeClr val="tx1"/>
                </a:solidFill>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8" name="TextBox 7">
            <a:extLst>
              <a:ext uri="{FF2B5EF4-FFF2-40B4-BE49-F238E27FC236}">
                <a16:creationId xmlns:a16="http://schemas.microsoft.com/office/drawing/2014/main" id="{CC02078C-B5C2-413D-869E-7A1B5863A89B}"/>
              </a:ext>
            </a:extLst>
          </p:cNvPr>
          <p:cNvSpPr txBox="1"/>
          <p:nvPr>
            <p:custDataLst>
              <p:tags r:id="rId5"/>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21</a:t>
            </a:r>
            <a:r>
              <a:rPr sz="800" dirty="0">
                <a:solidFill>
                  <a:schemeClr val="tx1">
                    <a:lumMod val="50000"/>
                    <a:lumOff val="50000"/>
                  </a:schemeClr>
                </a:solidFill>
              </a:rPr>
              <a:t> Synopsys, Inc. </a:t>
            </a:r>
          </a:p>
        </p:txBody>
      </p:sp>
      <p:sp>
        <p:nvSpPr>
          <p:cNvPr id="9" name="TextBox 8">
            <a:extLst>
              <a:ext uri="{FF2B5EF4-FFF2-40B4-BE49-F238E27FC236}">
                <a16:creationId xmlns:a16="http://schemas.microsoft.com/office/drawing/2014/main" id="{1C9E5331-3F34-4E1E-9A9D-9DBBF61D981B}"/>
              </a:ext>
            </a:extLst>
          </p:cNvPr>
          <p:cNvSpPr txBox="1"/>
          <p:nvPr>
            <p:custDataLst>
              <p:tags r:id="rId6"/>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 name="Title 1">
            <a:extLst>
              <a:ext uri="{FF2B5EF4-FFF2-40B4-BE49-F238E27FC236}">
                <a16:creationId xmlns:a16="http://schemas.microsoft.com/office/drawing/2014/main" id="{9A2A9805-62BE-4C31-8A35-16B53C254CAC}"/>
              </a:ext>
            </a:extLst>
          </p:cNvPr>
          <p:cNvSpPr>
            <a:spLocks noGrp="1"/>
          </p:cNvSpPr>
          <p:nvPr>
            <p:ph type="title" hasCustomPrompt="1"/>
            <p:custDataLst>
              <p:tags r:id="rId7"/>
            </p:custDataLst>
          </p:nvPr>
        </p:nvSpPr>
        <p:spPr>
          <a:xfrm>
            <a:off x="457200" y="0"/>
            <a:ext cx="7772400" cy="1005840"/>
          </a:xfrm>
        </p:spPr>
        <p:txBody>
          <a:bodyPr/>
          <a:lstStyle>
            <a:lvl1pPr>
              <a:defRPr/>
            </a:lvl1pPr>
          </a:lstStyle>
          <a:p>
            <a:r>
              <a:t>Click to Add a Title</a:t>
            </a:r>
          </a:p>
        </p:txBody>
      </p:sp>
      <p:sp>
        <p:nvSpPr>
          <p:cNvPr id="10" name="ConStatement"/>
          <p:cNvSpPr txBox="1"/>
          <p:nvPr userDrawn="1">
            <p:custDataLst>
              <p:tags r:id="rId8"/>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5256">
          <p15:clr>
            <a:srgbClr val="5ACBF0"/>
          </p15:clr>
        </p15:guide>
        <p15:guide id="5" orient="horz" pos="1152">
          <p15:clr>
            <a:srgbClr val="5ACBF0"/>
          </p15:clr>
        </p15:guide>
        <p15:guide id="6" orient="horz" pos="720">
          <p15:clr>
            <a:srgbClr val="5ACBF0"/>
          </p15:clr>
        </p15:guide>
        <p15:guide id="8" pos="7536">
          <p15:clr>
            <a:srgbClr val="5ACBF0"/>
          </p15:clr>
        </p15:guide>
        <p15:guide id="9" pos="288">
          <p15:clr>
            <a:srgbClr val="5ACBF0"/>
          </p15:clr>
        </p15:guide>
        <p15:guide id="10" orient="horz" pos="3888">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Statement"/>
          <p:cNvSpPr txBox="1"/>
          <p:nvPr userDrawn="1">
            <p:custDataLst>
              <p:tags r:id="rId1"/>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4" orient="horz" pos="372">
          <p15:clr>
            <a:srgbClr val="5ACBF0"/>
          </p15:clr>
        </p15:guide>
        <p15:guide id="5" orient="horz" pos="3888">
          <p15:clr>
            <a:srgbClr val="5ACBF0"/>
          </p15:clr>
        </p15:guide>
        <p15:guide id="6" pos="288">
          <p15:clr>
            <a:srgbClr val="5ACBF0"/>
          </p15:clr>
        </p15:guide>
        <p15:guide id="7" pos="7392">
          <p15:clr>
            <a:srgbClr val="5ACBF0"/>
          </p15:clr>
        </p15:guide>
        <p15:guide id="8" orient="horz" pos="1152">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58714D-2663-4B45-8812-F81E64B5B065}"/>
              </a:ext>
            </a:extLst>
          </p:cNvPr>
          <p:cNvSpPr/>
          <p:nvPr>
            <p:custDataLst>
              <p:tags r:id="rId1"/>
            </p:custDataLst>
          </p:nvPr>
        </p:nvSpPr>
        <p:spPr>
          <a:xfrm>
            <a:off x="0" y="921262"/>
            <a:ext cx="12192000" cy="1368459"/>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hasCustomPrompt="1"/>
            <p:custDataLst>
              <p:tags r:id="rId2"/>
            </p:custDataLst>
          </p:nvPr>
        </p:nvSpPr>
        <p:spPr>
          <a:xfrm>
            <a:off x="456876" y="921262"/>
            <a:ext cx="10319341" cy="1368459"/>
          </a:xfrm>
        </p:spPr>
        <p:txBody>
          <a:bodyPr anchor="ctr">
            <a:normAutofit/>
          </a:bodyPr>
          <a:lstStyle>
            <a:lvl1pPr>
              <a:defRPr sz="3600">
                <a:solidFill>
                  <a:schemeClr val="accent1"/>
                </a:solidFill>
              </a:defRPr>
            </a:lvl1pPr>
          </a:lstStyle>
          <a:p>
            <a:r>
              <a:t>Click to add Agenda</a:t>
            </a:r>
          </a:p>
        </p:txBody>
      </p:sp>
      <p:sp>
        <p:nvSpPr>
          <p:cNvPr id="7" name="Text Placeholder 6"/>
          <p:cNvSpPr>
            <a:spLocks noGrp="1"/>
          </p:cNvSpPr>
          <p:nvPr>
            <p:ph type="body" sz="quarter" idx="10" hasCustomPrompt="1"/>
            <p:custDataLst>
              <p:tags r:id="rId3"/>
            </p:custDataLst>
          </p:nvPr>
        </p:nvSpPr>
        <p:spPr>
          <a:xfrm>
            <a:off x="456876" y="2409824"/>
            <a:ext cx="11278244" cy="3990976"/>
          </a:xfrm>
        </p:spPr>
        <p:txBody>
          <a:bodyPr>
            <a:normAutofit/>
          </a:bodyPr>
          <a:lstStyle>
            <a:lvl1pPr marL="228600" indent="-228600">
              <a:spcBef>
                <a:spcPts val="600"/>
              </a:spcBef>
              <a:spcAft>
                <a:spcPts val="0"/>
              </a:spcAft>
              <a:buClr>
                <a:schemeClr val="tx1"/>
              </a:buClr>
              <a:buFont typeface="Arial" panose="020B0604020202020204" pitchFamily="34" charset="0"/>
              <a:buChar char="•"/>
              <a:defRPr sz="2800" baseline="0">
                <a:solidFill>
                  <a:schemeClr val="tx1"/>
                </a:solidFill>
              </a:defRPr>
            </a:lvl1pPr>
            <a:lvl2pPr marL="512064" indent="-219456">
              <a:buClr>
                <a:schemeClr val="tx1"/>
              </a:buClr>
              <a:buFont typeface="Arial" panose="020B0604020202020204" pitchFamily="34" charset="0"/>
              <a:buChar char="•"/>
              <a:defRPr sz="2400">
                <a:solidFill>
                  <a:schemeClr val="tx1"/>
                </a:solidFill>
              </a:defRPr>
            </a:lvl2pPr>
            <a:lvl3pPr marL="804672" indent="-228600">
              <a:buClr>
                <a:schemeClr val="tx1"/>
              </a:buClr>
              <a:buFont typeface="Arial" panose="020B0604020202020204" pitchFamily="34" charset="0"/>
              <a:buChar char="•"/>
              <a:defRPr sz="2000">
                <a:solidFill>
                  <a:schemeClr val="tx1"/>
                </a:solidFill>
              </a:defRPr>
            </a:lvl3pPr>
            <a:lvl4pPr marL="1088136" indent="-219456">
              <a:buClr>
                <a:schemeClr val="tx1"/>
              </a:buClr>
              <a:buFont typeface="Arial" panose="020B0604020202020204" pitchFamily="34" charset="0"/>
              <a:buChar char="•"/>
              <a:defRPr sz="1800">
                <a:solidFill>
                  <a:schemeClr val="tx1"/>
                </a:solidFill>
              </a:defRPr>
            </a:lvl4pPr>
            <a:lvl5pPr marL="1088136" indent="-219456">
              <a:buClr>
                <a:schemeClr val="tx1"/>
              </a:buClr>
              <a:buFont typeface="Arial" panose="020B0604020202020204" pitchFamily="34" charset="0"/>
              <a:buChar char="•"/>
              <a:defRPr sz="1800">
                <a:solidFill>
                  <a:schemeClr val="tx1"/>
                </a:solidFill>
              </a:defRPr>
            </a:lvl5pPr>
            <a:lvl6pPr marL="1088136" indent="-219456">
              <a:buClr>
                <a:schemeClr val="tx1"/>
              </a:buClr>
              <a:buFont typeface="Arial" panose="020B0604020202020204" pitchFamily="34" charset="0"/>
              <a:buChar char="•"/>
              <a:defRPr sz="1800"/>
            </a:lvl6pPr>
            <a:lvl7pPr marL="1088136" indent="-219456">
              <a:buClr>
                <a:schemeClr val="tx1"/>
              </a:buClr>
              <a:buFont typeface="Arial" panose="020B0604020202020204" pitchFamily="34" charset="0"/>
              <a:buChar char="•"/>
              <a:defRPr sz="1800"/>
            </a:lvl7pPr>
            <a:lvl8pPr marL="1088136" indent="-219456">
              <a:buClr>
                <a:schemeClr val="tx1"/>
              </a:buClr>
              <a:buFont typeface="Arial" panose="020B0604020202020204" pitchFamily="34" charset="0"/>
              <a:buChar char="•"/>
              <a:defRPr sz="1800"/>
            </a:lvl8pPr>
            <a:lvl9pPr marL="1088136" indent="-219456">
              <a:buClr>
                <a:schemeClr val="tx1"/>
              </a:buClr>
              <a:buFont typeface="Arial" panose="020B0604020202020204" pitchFamily="34" charset="0"/>
              <a:buChar char="•"/>
              <a:defRPr sz="1800"/>
            </a:lvl9pPr>
          </a:lstStyle>
          <a:p>
            <a:pPr lvl="0"/>
            <a:r>
              <a:t>Agenda item</a:t>
            </a:r>
          </a:p>
          <a:p>
            <a:pPr lvl="1"/>
            <a:r>
              <a:t>Second level</a:t>
            </a:r>
          </a:p>
          <a:p>
            <a:pPr lvl="2"/>
            <a:r>
              <a:t>Third level</a:t>
            </a:r>
          </a:p>
          <a:p>
            <a:pPr lvl="3"/>
            <a:r>
              <a:t>Fourth level</a:t>
            </a:r>
          </a:p>
          <a:p>
            <a:pPr lvl="4"/>
            <a:r>
              <a:t>Fifth level</a:t>
            </a:r>
          </a:p>
          <a:p>
            <a:pPr lvl="5"/>
            <a:r>
              <a:t>Six</a:t>
            </a:r>
          </a:p>
          <a:p>
            <a:pPr lvl="6"/>
            <a:r>
              <a:t>Seven</a:t>
            </a:r>
          </a:p>
          <a:p>
            <a:pPr lvl="7"/>
            <a:r>
              <a:t>Eight</a:t>
            </a:r>
          </a:p>
          <a:p>
            <a:pPr lvl="8"/>
            <a:r>
              <a:t>nine</a:t>
            </a:r>
          </a:p>
        </p:txBody>
      </p:sp>
      <p:pic>
        <p:nvPicPr>
          <p:cNvPr id="8" name="Picture 7">
            <a:extLst>
              <a:ext uri="{FF2B5EF4-FFF2-40B4-BE49-F238E27FC236}">
                <a16:creationId xmlns:a16="http://schemas.microsoft.com/office/drawing/2014/main" id="{A4B705BD-3A2D-4144-B3FF-F24403F80C12}"/>
              </a:ext>
            </a:extLst>
          </p:cNvPr>
          <p:cNvPicPr>
            <a:picLocks noChangeAspect="1"/>
          </p:cNvPicPr>
          <p:nvPr>
            <p:custDataLst>
              <p:tags r:id="rId4"/>
            </p:custDataLst>
          </p:nvPr>
        </p:nvPicPr>
        <p:blipFill>
          <a:blip r:embed="rId7"/>
          <a:stretch>
            <a:fillRect/>
          </a:stretch>
        </p:blipFill>
        <p:spPr>
          <a:xfrm>
            <a:off x="10829622" y="921262"/>
            <a:ext cx="1362376" cy="1368459"/>
          </a:xfrm>
          <a:prstGeom prst="rect">
            <a:avLst/>
          </a:prstGeom>
        </p:spPr>
      </p:pic>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orient="horz" pos="1512">
          <p15:clr>
            <a:srgbClr val="5ACBF0"/>
          </p15:clr>
        </p15:guide>
        <p15:guide id="2" pos="288">
          <p15:clr>
            <a:srgbClr val="5ACBF0"/>
          </p15:clr>
        </p15:guide>
        <p15:guide id="3" pos="7392">
          <p15:clr>
            <a:srgbClr val="5ACBF0"/>
          </p15:clr>
        </p15:guide>
        <p15:guide id="4" orient="horz" pos="388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D60E6F-7C19-4120-8794-819C5E8622E8}"/>
              </a:ext>
            </a:extLst>
          </p:cNvPr>
          <p:cNvSpPr/>
          <p:nvPr>
            <p:custDataLst>
              <p:tags r:id="rId1"/>
            </p:custDataLst>
          </p:nvPr>
        </p:nvSpPr>
        <p:spPr>
          <a:xfrm>
            <a:off x="0" y="921262"/>
            <a:ext cx="12192000" cy="32004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pic>
        <p:nvPicPr>
          <p:cNvPr id="9" name="Picture 8">
            <a:extLst>
              <a:ext uri="{FF2B5EF4-FFF2-40B4-BE49-F238E27FC236}">
                <a16:creationId xmlns:a16="http://schemas.microsoft.com/office/drawing/2014/main" id="{F3389F0F-5D68-4BA4-BF3C-ED1CEFFE4174}"/>
              </a:ext>
            </a:extLst>
          </p:cNvPr>
          <p:cNvPicPr>
            <a:picLocks noChangeAspect="1"/>
          </p:cNvPicPr>
          <p:nvPr>
            <p:custDataLst>
              <p:tags r:id="rId2"/>
            </p:custDataLst>
          </p:nvPr>
        </p:nvPicPr>
        <p:blipFill>
          <a:blip r:embed="rId7"/>
          <a:stretch>
            <a:fillRect/>
          </a:stretch>
        </p:blipFill>
        <p:spPr>
          <a:xfrm>
            <a:off x="10856088" y="921262"/>
            <a:ext cx="1339461" cy="3200400"/>
          </a:xfrm>
          <a:prstGeom prst="rect">
            <a:avLst/>
          </a:prstGeom>
        </p:spPr>
      </p:pic>
      <p:sp>
        <p:nvSpPr>
          <p:cNvPr id="2" name="Title 1"/>
          <p:cNvSpPr>
            <a:spLocks noGrp="1"/>
          </p:cNvSpPr>
          <p:nvPr>
            <p:ph type="title" hasCustomPrompt="1"/>
            <p:custDataLst>
              <p:tags r:id="rId3"/>
            </p:custDataLst>
          </p:nvPr>
        </p:nvSpPr>
        <p:spPr>
          <a:xfrm>
            <a:off x="456877" y="921262"/>
            <a:ext cx="10319339" cy="1001323"/>
          </a:xfrm>
        </p:spPr>
        <p:txBody>
          <a:bodyPr anchor="b">
            <a:normAutofit/>
          </a:bodyPr>
          <a:lstStyle>
            <a:lvl1pPr>
              <a:defRPr sz="3600">
                <a:solidFill>
                  <a:schemeClr val="accent1"/>
                </a:solidFill>
              </a:defRPr>
            </a:lvl1pPr>
          </a:lstStyle>
          <a:p>
            <a:r>
              <a:t>Click to add Section Header</a:t>
            </a:r>
          </a:p>
        </p:txBody>
      </p:sp>
      <p:sp>
        <p:nvSpPr>
          <p:cNvPr id="3" name="Text Placeholder 2"/>
          <p:cNvSpPr>
            <a:spLocks noGrp="1"/>
          </p:cNvSpPr>
          <p:nvPr>
            <p:ph type="body" idx="1" hasCustomPrompt="1"/>
            <p:custDataLst>
              <p:tags r:id="rId4"/>
            </p:custDataLst>
          </p:nvPr>
        </p:nvSpPr>
        <p:spPr>
          <a:xfrm>
            <a:off x="456877" y="1922584"/>
            <a:ext cx="10319339" cy="2084775"/>
          </a:xfrm>
        </p:spPr>
        <p:txBody>
          <a:bodyPr>
            <a:normAutofit/>
          </a:bodyPr>
          <a:lstStyle>
            <a:lvl1pPr marL="0" indent="0">
              <a:spcBef>
                <a:spcPts val="600"/>
              </a:spcBef>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t>Click to Add a Subtitle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626D063-21E0-49F4-B710-4D6E39322D0C}"/>
              </a:ext>
            </a:extLst>
          </p:cNvPr>
          <p:cNvPicPr>
            <a:picLocks noChangeAspect="1"/>
          </p:cNvPicPr>
          <p:nvPr>
            <p:custDataLst>
              <p:tags r:id="rId1"/>
            </p:custDataLst>
          </p:nvPr>
        </p:nvPicPr>
        <p:blipFill>
          <a:blip r:embed="rId5"/>
          <a:stretch>
            <a:fillRect/>
          </a:stretch>
        </p:blipFill>
        <p:spPr>
          <a:xfrm>
            <a:off x="0" y="3909847"/>
            <a:ext cx="12192000" cy="2948153"/>
          </a:xfrm>
          <a:prstGeom prst="rect">
            <a:avLst/>
          </a:prstGeom>
        </p:spPr>
      </p:pic>
      <p:sp>
        <p:nvSpPr>
          <p:cNvPr id="8" name="TextBox 7"/>
          <p:cNvSpPr txBox="1"/>
          <p:nvPr>
            <p:custDataLst>
              <p:tags r:id="rId2"/>
            </p:custDataLst>
          </p:nvPr>
        </p:nvSpPr>
        <p:spPr>
          <a:xfrm>
            <a:off x="3333602" y="2619969"/>
            <a:ext cx="5524797" cy="923330"/>
          </a:xfrm>
          <a:prstGeom prst="rect">
            <a:avLst/>
          </a:prstGeom>
          <a:noFill/>
        </p:spPr>
        <p:txBody>
          <a:bodyPr wrap="square" rtlCol="0">
            <a:spAutoFit/>
          </a:bodyPr>
          <a:lstStyle/>
          <a:p>
            <a:pPr algn="ctr"/>
            <a:r>
              <a:rPr sz="5400" b="1">
                <a:solidFill>
                  <a:schemeClr val="accent1"/>
                </a:solidFill>
              </a:rPr>
              <a:t>Thank You</a:t>
            </a:r>
          </a:p>
        </p:txBody>
      </p:sp>
      <p:pic>
        <p:nvPicPr>
          <p:cNvPr id="7" name="Graphic 6">
            <a:extLst>
              <a:ext uri="{FF2B5EF4-FFF2-40B4-BE49-F238E27FC236}">
                <a16:creationId xmlns:a16="http://schemas.microsoft.com/office/drawing/2014/main" id="{F92E8921-F027-469C-B77B-78B34D464ADE}"/>
              </a:ext>
            </a:extLst>
          </p:cNvPr>
          <p:cNvPicPr>
            <a:picLocks noChangeAspect="1"/>
          </p:cNvPicPr>
          <p:nvPr userDrawn="1">
            <p:custDataLst>
              <p:tags r:id="rId3"/>
            </p:custDataLst>
          </p:nvPr>
        </p:nvPicPr>
        <p:blipFill>
          <a:blip r:embed="rId6">
            <a:extLst>
              <a:ext uri="{96DAC541-7B7A-43D3-8B79-37D633B846F1}">
                <asvg:svgBlip xmlns:asvg="http://schemas.microsoft.com/office/drawing/2016/SVG/main" r:embed="rId7"/>
              </a:ext>
            </a:extLst>
          </a:blip>
          <a:stretch>
            <a:fillRect/>
          </a:stretch>
        </p:blipFill>
        <p:spPr>
          <a:xfrm>
            <a:off x="8547184" y="474755"/>
            <a:ext cx="1633403" cy="521781"/>
          </a:xfrm>
          <a:prstGeom prst="rect">
            <a:avLst/>
          </a:prstGeom>
        </p:spPr>
      </p:pic>
      <p:pic>
        <p:nvPicPr>
          <p:cNvPr id="9" name="Picture 8" descr="Logo&#10;&#10;Description automatically generated">
            <a:extLst>
              <a:ext uri="{FF2B5EF4-FFF2-40B4-BE49-F238E27FC236}">
                <a16:creationId xmlns:a16="http://schemas.microsoft.com/office/drawing/2014/main" id="{C355EE49-A8AD-4C66-B32E-4B97266B43CA}"/>
              </a:ext>
            </a:extLst>
          </p:cNvPr>
          <p:cNvPicPr>
            <a:picLocks noChangeAspect="1"/>
          </p:cNvPicPr>
          <p:nvPr userDrawn="1"/>
        </p:nvPicPr>
        <p:blipFill>
          <a:blip r:embed="rId8"/>
          <a:stretch>
            <a:fillRect/>
          </a:stretch>
        </p:blipFill>
        <p:spPr>
          <a:xfrm>
            <a:off x="10247169" y="427767"/>
            <a:ext cx="1479531" cy="576000"/>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AC622576-BD66-44E6-9B27-C224C1C8FB56}"/>
              </a:ext>
            </a:extLst>
          </p:cNvPr>
          <p:cNvPicPr>
            <a:picLocks noChangeAspect="1"/>
          </p:cNvPicPr>
          <p:nvPr>
            <p:custDataLst>
              <p:tags r:id="rId1"/>
            </p:custDataLst>
          </p:nvPr>
        </p:nvPicPr>
        <p:blipFill>
          <a:blip r:embed="rId3">
            <a:extLst>
              <a:ext uri="{96DAC541-7B7A-43D3-8B79-37D633B846F1}">
                <asvg:svgBlip xmlns:asvg="http://schemas.microsoft.com/office/drawing/2016/SVG/main" r:embed="rId4"/>
              </a:ext>
            </a:extLst>
          </a:blip>
          <a:stretch>
            <a:fillRect/>
          </a:stretch>
        </p:blipFill>
        <p:spPr>
          <a:xfrm>
            <a:off x="4068674" y="2760785"/>
            <a:ext cx="4183610" cy="1336430"/>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10045964" y="457199"/>
            <a:ext cx="1689158" cy="5943601"/>
          </a:xfrm>
        </p:spPr>
        <p:txBody>
          <a:bodyPr vert="eaVert" anchor="ctr"/>
          <a:lstStyle/>
          <a:p>
            <a:r>
              <a:rPr lang="en-US" altLang="zh-TW"/>
              <a:t>Click to edit Master title style</a:t>
            </a:r>
            <a:endParaRPr/>
          </a:p>
        </p:txBody>
      </p:sp>
      <p:sp>
        <p:nvSpPr>
          <p:cNvPr id="3" name="Vertical Text Placeholder 2"/>
          <p:cNvSpPr>
            <a:spLocks noGrp="1"/>
          </p:cNvSpPr>
          <p:nvPr>
            <p:ph type="body" orient="vert" idx="1"/>
            <p:custDataLst>
              <p:tags r:id="rId2"/>
            </p:custDataLst>
          </p:nvPr>
        </p:nvSpPr>
        <p:spPr>
          <a:xfrm>
            <a:off x="456879" y="457200"/>
            <a:ext cx="9360429" cy="5943600"/>
          </a:xfrm>
        </p:spPr>
        <p:txBody>
          <a:bodyPr vert="eaVert"/>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a:p>
        </p:txBody>
      </p:sp>
      <p:sp>
        <p:nvSpPr>
          <p:cNvPr id="5" name="TextBox 4">
            <a:extLst>
              <a:ext uri="{FF2B5EF4-FFF2-40B4-BE49-F238E27FC236}">
                <a16:creationId xmlns:a16="http://schemas.microsoft.com/office/drawing/2014/main" id="{F355DDA2-48E4-496F-AB6D-0DA3825552CB}"/>
              </a:ext>
            </a:extLst>
          </p:cNvPr>
          <p:cNvSpPr txBox="1"/>
          <p:nvPr>
            <p:custDataLst>
              <p:tags r:id="rId3"/>
            </p:custDataLst>
          </p:nvPr>
        </p:nvSpPr>
        <p:spPr>
          <a:xfrm rot="5400000">
            <a:off x="-518439" y="5515895"/>
            <a:ext cx="1353017" cy="230832"/>
          </a:xfrm>
          <a:prstGeom prst="rect">
            <a:avLst/>
          </a:prstGeom>
          <a:noFill/>
        </p:spPr>
        <p:txBody>
          <a:bodyPr wrap="square" rtlCol="0">
            <a:spAutoFit/>
          </a:bodyPr>
          <a:lstStyle/>
          <a:p>
            <a:r>
              <a:rPr sz="900" dirty="0">
                <a:solidFill>
                  <a:schemeClr val="tx1">
                    <a:lumMod val="50000"/>
                    <a:lumOff val="50000"/>
                  </a:schemeClr>
                </a:solidFill>
              </a:rPr>
              <a:t>© 20</a:t>
            </a:r>
            <a:r>
              <a:rPr lang="en-US" sz="900" dirty="0">
                <a:solidFill>
                  <a:schemeClr val="tx1">
                    <a:lumMod val="50000"/>
                    <a:lumOff val="50000"/>
                  </a:schemeClr>
                </a:solidFill>
              </a:rPr>
              <a:t>20</a:t>
            </a:r>
            <a:r>
              <a:rPr sz="900" dirty="0">
                <a:solidFill>
                  <a:schemeClr val="tx1">
                    <a:lumMod val="50000"/>
                    <a:lumOff val="50000"/>
                  </a:schemeClr>
                </a:solidFill>
              </a:rPr>
              <a:t> Synopsys, Inc. </a:t>
            </a:r>
          </a:p>
        </p:txBody>
      </p:sp>
      <p:sp>
        <p:nvSpPr>
          <p:cNvPr id="6" name="TextBox 5">
            <a:extLst>
              <a:ext uri="{FF2B5EF4-FFF2-40B4-BE49-F238E27FC236}">
                <a16:creationId xmlns:a16="http://schemas.microsoft.com/office/drawing/2014/main" id="{4DC5F678-53A4-4C2D-8E4A-3796CA282842}"/>
              </a:ext>
            </a:extLst>
          </p:cNvPr>
          <p:cNvSpPr txBox="1"/>
          <p:nvPr>
            <p:custDataLst>
              <p:tags r:id="rId4"/>
            </p:custDataLst>
          </p:nvPr>
        </p:nvSpPr>
        <p:spPr>
          <a:xfrm rot="5400000">
            <a:off x="-268651" y="6289177"/>
            <a:ext cx="853440" cy="215444"/>
          </a:xfrm>
          <a:prstGeom prst="rect">
            <a:avLst/>
          </a:prstGeom>
          <a:noFill/>
        </p:spPr>
        <p:txBody>
          <a:bodyPr wrap="square" rtlCol="0">
            <a:spAutoFit/>
          </a:bodyPr>
          <a:lstStyle/>
          <a:p>
            <a:pPr algn="ctr"/>
            <a:fld id="{CAE2347F-76BC-4690-80B5-B24BA0EA7B0A}" type="slidenum">
              <a:rPr sz="900">
                <a:solidFill>
                  <a:schemeClr val="tx1">
                    <a:lumMod val="50000"/>
                    <a:lumOff val="50000"/>
                  </a:schemeClr>
                </a:solidFill>
              </a:rPr>
              <a:pPr algn="ctr"/>
              <a:t>‹#›</a:t>
            </a:fld>
            <a:endParaRPr sz="900">
              <a:solidFill>
                <a:schemeClr val="tx1">
                  <a:lumMod val="50000"/>
                  <a:lumOff val="50000"/>
                </a:schemeClr>
              </a:solidFill>
            </a:endParaRPr>
          </a:p>
        </p:txBody>
      </p:sp>
      <p:grpSp>
        <p:nvGrpSpPr>
          <p:cNvPr id="21" name="Group 20">
            <a:extLst>
              <a:ext uri="{FF2B5EF4-FFF2-40B4-BE49-F238E27FC236}">
                <a16:creationId xmlns:a16="http://schemas.microsoft.com/office/drawing/2014/main" id="{1966C0AE-D4E4-4290-83DB-872570AA3B7E}"/>
              </a:ext>
            </a:extLst>
          </p:cNvPr>
          <p:cNvGrpSpPr/>
          <p:nvPr>
            <p:custDataLst>
              <p:tags r:id="rId5"/>
            </p:custDataLst>
          </p:nvPr>
        </p:nvGrpSpPr>
        <p:grpSpPr>
          <a:xfrm rot="5400000">
            <a:off x="-461816" y="461816"/>
            <a:ext cx="1152231" cy="228599"/>
            <a:chOff x="-1588" y="6629402"/>
            <a:chExt cx="1152231" cy="228599"/>
          </a:xfrm>
        </p:grpSpPr>
        <p:sp>
          <p:nvSpPr>
            <p:cNvPr id="22" name="Freeform: Shape 21">
              <a:extLst>
                <a:ext uri="{FF2B5EF4-FFF2-40B4-BE49-F238E27FC236}">
                  <a16:creationId xmlns:a16="http://schemas.microsoft.com/office/drawing/2014/main" id="{0668FA34-176E-4C0A-8878-391D136FA130}"/>
                </a:ext>
              </a:extLst>
            </p:cNvPr>
            <p:cNvSpPr/>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3" name="Group 22">
              <a:extLst>
                <a:ext uri="{FF2B5EF4-FFF2-40B4-BE49-F238E27FC236}">
                  <a16:creationId xmlns:a16="http://schemas.microsoft.com/office/drawing/2014/main" id="{C983A029-D5BE-4C5E-8B1B-E265A362764F}"/>
                </a:ext>
              </a:extLst>
            </p:cNvPr>
            <p:cNvGrpSpPr/>
            <p:nvPr/>
          </p:nvGrpSpPr>
          <p:grpSpPr>
            <a:xfrm>
              <a:off x="521037" y="6675438"/>
              <a:ext cx="629606" cy="136522"/>
              <a:chOff x="973138" y="5000626"/>
              <a:chExt cx="3506788" cy="760412"/>
            </a:xfrm>
            <a:solidFill>
              <a:schemeClr val="accent1"/>
            </a:solidFill>
          </p:grpSpPr>
          <p:sp>
            <p:nvSpPr>
              <p:cNvPr id="24" name="Freeform 6">
                <a:extLst>
                  <a:ext uri="{FF2B5EF4-FFF2-40B4-BE49-F238E27FC236}">
                    <a16:creationId xmlns:a16="http://schemas.microsoft.com/office/drawing/2014/main" id="{F9777C50-0973-4E32-87C2-CD7CDFF0DFA3}"/>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 name="Freeform 7">
                <a:extLst>
                  <a:ext uri="{FF2B5EF4-FFF2-40B4-BE49-F238E27FC236}">
                    <a16:creationId xmlns:a16="http://schemas.microsoft.com/office/drawing/2014/main" id="{BDE6EBEF-C061-4AAF-BFCE-8B08D8214DE6}"/>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 name="Freeform 8">
                <a:extLst>
                  <a:ext uri="{FF2B5EF4-FFF2-40B4-BE49-F238E27FC236}">
                    <a16:creationId xmlns:a16="http://schemas.microsoft.com/office/drawing/2014/main" id="{89D18DE9-FB38-44E3-9753-8DBB95A05D2A}"/>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 name="Freeform 9">
                <a:extLst>
                  <a:ext uri="{FF2B5EF4-FFF2-40B4-BE49-F238E27FC236}">
                    <a16:creationId xmlns:a16="http://schemas.microsoft.com/office/drawing/2014/main" id="{8D961941-D9DC-44B7-B4B1-7160F7B31104}"/>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 name="Freeform 10">
                <a:extLst>
                  <a:ext uri="{FF2B5EF4-FFF2-40B4-BE49-F238E27FC236}">
                    <a16:creationId xmlns:a16="http://schemas.microsoft.com/office/drawing/2014/main" id="{B9363D07-27BC-4F61-90A5-DF8C3FB43323}"/>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 name="Freeform 11">
                <a:extLst>
                  <a:ext uri="{FF2B5EF4-FFF2-40B4-BE49-F238E27FC236}">
                    <a16:creationId xmlns:a16="http://schemas.microsoft.com/office/drawing/2014/main" id="{EE9DFF42-AE36-4CB3-AA29-2528A741DA5F}"/>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 name="Freeform 12">
                <a:extLst>
                  <a:ext uri="{FF2B5EF4-FFF2-40B4-BE49-F238E27FC236}">
                    <a16:creationId xmlns:a16="http://schemas.microsoft.com/office/drawing/2014/main" id="{2DDF7598-C167-4733-90F9-E44E3AEF9F71}"/>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 name="Freeform 13">
                <a:extLst>
                  <a:ext uri="{FF2B5EF4-FFF2-40B4-BE49-F238E27FC236}">
                    <a16:creationId xmlns:a16="http://schemas.microsoft.com/office/drawing/2014/main" id="{17250C49-24A3-4E87-8762-0B40D1B72FB9}"/>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 name="Freeform 14">
                <a:extLst>
                  <a:ext uri="{FF2B5EF4-FFF2-40B4-BE49-F238E27FC236}">
                    <a16:creationId xmlns:a16="http://schemas.microsoft.com/office/drawing/2014/main" id="{11BB33A0-C3E9-4248-B1C8-1F04CA0972AA}"/>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 name="Freeform 15">
                <a:extLst>
                  <a:ext uri="{FF2B5EF4-FFF2-40B4-BE49-F238E27FC236}">
                    <a16:creationId xmlns:a16="http://schemas.microsoft.com/office/drawing/2014/main" id="{6F224309-A90E-4600-8714-4FF47A6FC856}"/>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 name="Freeform 16">
                <a:extLst>
                  <a:ext uri="{FF2B5EF4-FFF2-40B4-BE49-F238E27FC236}">
                    <a16:creationId xmlns:a16="http://schemas.microsoft.com/office/drawing/2014/main" id="{538F60B4-8611-4079-A797-E62E8B431E6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grpSp>
      <p:sp>
        <p:nvSpPr>
          <p:cNvPr id="20" name="ConStatement"/>
          <p:cNvSpPr txBox="1"/>
          <p:nvPr userDrawn="1">
            <p:custDataLst>
              <p:tags r:id="rId6"/>
            </p:custDataLst>
          </p:nvPr>
        </p:nvSpPr>
        <p:spPr>
          <a:xfrm>
            <a:off x="155465" y="0"/>
            <a:ext cx="254000" cy="6858000"/>
          </a:xfrm>
          <a:prstGeom prst="rect">
            <a:avLst/>
          </a:prstGeom>
          <a:noFill/>
        </p:spPr>
        <p:txBody>
          <a:bodyPr vert="mongolianVert" wrap="none" lIns="91440" tIns="45720" rIns="91440" bIns="45720" rtlCol="0" anchor="ctr">
            <a:noAutofit/>
          </a:bodyPr>
          <a:lstStyle/>
          <a:p>
            <a:pPr algn="ctr"/>
            <a:r>
              <a:rPr lang="en-US" sz="9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6192">
          <p15:clr>
            <a:srgbClr val="5ACBF0"/>
          </p15:clr>
        </p15:guide>
        <p15:guide id="3" pos="6312">
          <p15:clr>
            <a:srgbClr val="5ACBF0"/>
          </p15:clr>
        </p15:guide>
        <p15:guide id="4" orient="horz" pos="288">
          <p15:clr>
            <a:srgbClr val="5ACBF0"/>
          </p15:clr>
        </p15:guide>
        <p15:guide id="5" orient="horz" pos="4032">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22EAE53-1844-44B8-8350-B79CBC217C34}"/>
              </a:ext>
            </a:extLst>
          </p:cNvPr>
          <p:cNvPicPr>
            <a:picLocks noChangeAspect="1"/>
          </p:cNvPicPr>
          <p:nvPr userDrawn="1">
            <p:custDataLst>
              <p:tags r:id="rId1"/>
            </p:custDataLst>
          </p:nvPr>
        </p:nvPicPr>
        <p:blipFill>
          <a:blip r:embed="rId7"/>
          <a:stretch>
            <a:fillRect/>
          </a:stretch>
        </p:blipFill>
        <p:spPr>
          <a:xfrm>
            <a:off x="0" y="3909847"/>
            <a:ext cx="12192000" cy="2948153"/>
          </a:xfrm>
          <a:prstGeom prst="rect">
            <a:avLst/>
          </a:prstGeom>
        </p:spPr>
      </p:pic>
      <p:pic>
        <p:nvPicPr>
          <p:cNvPr id="9" name="Graphic 8">
            <a:extLst>
              <a:ext uri="{FF2B5EF4-FFF2-40B4-BE49-F238E27FC236}">
                <a16:creationId xmlns:a16="http://schemas.microsoft.com/office/drawing/2014/main" id="{8EA152CB-5E1A-4409-8D85-BFD2CBA0C46C}"/>
              </a:ext>
            </a:extLst>
          </p:cNvPr>
          <p:cNvPicPr>
            <a:picLocks noChangeAspect="1"/>
          </p:cNvPicPr>
          <p:nvPr userDrawn="1">
            <p:custDataLst>
              <p:tags r:id="rId2"/>
            </p:custDataLst>
          </p:nvPr>
        </p:nvPicPr>
        <p:blipFill>
          <a:blip r:embed="rId8">
            <a:extLst>
              <a:ext uri="{96DAC541-7B7A-43D3-8B79-37D633B846F1}">
                <asvg:svgBlip xmlns:asvg="http://schemas.microsoft.com/office/drawing/2016/SVG/main" r:embed="rId9"/>
              </a:ext>
            </a:extLst>
          </a:blip>
          <a:stretch>
            <a:fillRect/>
          </a:stretch>
        </p:blipFill>
        <p:spPr>
          <a:xfrm>
            <a:off x="9905927" y="453166"/>
            <a:ext cx="1829195" cy="584326"/>
          </a:xfrm>
          <a:prstGeom prst="rect">
            <a:avLst/>
          </a:prstGeom>
        </p:spPr>
      </p:pic>
      <p:sp>
        <p:nvSpPr>
          <p:cNvPr id="7" name="Do not remove" hidden="1">
            <a:extLst>
              <a:ext uri="{FF2B5EF4-FFF2-40B4-BE49-F238E27FC236}">
                <a16:creationId xmlns:a16="http://schemas.microsoft.com/office/drawing/2014/main" id="{FE90577B-ACE6-41C1-94CB-65E6AE88F932}"/>
              </a:ext>
            </a:extLst>
          </p:cNvPr>
          <p:cNvSpPr/>
          <p:nvPr userDrawn="1">
            <p:custDataLst>
              <p:tags r:id="rId3"/>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7EF15B-A1F6-44A1-A3E0-C93B50AECB67}"/>
              </a:ext>
            </a:extLst>
          </p:cNvPr>
          <p:cNvSpPr>
            <a:spLocks noGrp="1"/>
          </p:cNvSpPr>
          <p:nvPr>
            <p:ph type="ctrTitle"/>
            <p:custDataLst>
              <p:tags r:id="rId4"/>
            </p:custDataLst>
          </p:nvPr>
        </p:nvSpPr>
        <p:spPr>
          <a:xfrm>
            <a:off x="456555" y="1147394"/>
            <a:ext cx="11278567" cy="1828800"/>
          </a:xfrm>
        </p:spPr>
        <p:txBody>
          <a:bodyPr anchor="b">
            <a:normAutofit/>
          </a:bodyPr>
          <a:lstStyle>
            <a:lvl1pPr algn="l">
              <a:defRPr sz="3600">
                <a:solidFill>
                  <a:schemeClr val="accent1"/>
                </a:solidFill>
              </a:defRPr>
            </a:lvl1pPr>
          </a:lstStyle>
          <a:p>
            <a:r>
              <a:rPr lang="en-US" altLang="zh-TW"/>
              <a:t>Click to edit Master title style</a:t>
            </a:r>
            <a:endParaRPr lang="en-US"/>
          </a:p>
        </p:txBody>
      </p:sp>
      <p:sp>
        <p:nvSpPr>
          <p:cNvPr id="3" name="Subtitle 2">
            <a:extLst>
              <a:ext uri="{FF2B5EF4-FFF2-40B4-BE49-F238E27FC236}">
                <a16:creationId xmlns:a16="http://schemas.microsoft.com/office/drawing/2014/main" id="{676E843E-996E-455B-A990-1D2E9F65C74B}"/>
              </a:ext>
            </a:extLst>
          </p:cNvPr>
          <p:cNvSpPr>
            <a:spLocks noGrp="1"/>
          </p:cNvSpPr>
          <p:nvPr>
            <p:ph type="subTitle" idx="1"/>
            <p:custDataLst>
              <p:tags r:id="rId5"/>
            </p:custDataLst>
          </p:nvPr>
        </p:nvSpPr>
        <p:spPr>
          <a:xfrm>
            <a:off x="456556" y="2982484"/>
            <a:ext cx="11278565" cy="990600"/>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TW"/>
              <a:t>Click to edit Master subtitle style</a:t>
            </a:r>
            <a:endParaRPr lang="en-US"/>
          </a:p>
        </p:txBody>
      </p:sp>
    </p:spTree>
    <p:extLst>
      <p:ext uri="{BB962C8B-B14F-4D97-AF65-F5344CB8AC3E}">
        <p14:creationId xmlns:p14="http://schemas.microsoft.com/office/powerpoint/2010/main" val="406918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tags" Target="../tags/tag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7.xml"/><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8"/>
            </p:custDataLst>
          </p:nvPr>
        </p:nvSpPr>
        <p:spPr>
          <a:xfrm>
            <a:off x="457200" y="0"/>
            <a:ext cx="11277922" cy="1005840"/>
          </a:xfrm>
          <a:prstGeom prst="rect">
            <a:avLst/>
          </a:prstGeom>
        </p:spPr>
        <p:txBody>
          <a:bodyPr vert="horz" lIns="91440" tIns="45720" rIns="91440" bIns="45720" rtlCol="0" anchor="b">
            <a:normAutofit/>
          </a:bodyPr>
          <a:lstStyle/>
          <a:p>
            <a:r>
              <a:rPr lang="en-US" altLang="zh-TW"/>
              <a:t>Click to edit Master title style</a:t>
            </a:r>
            <a:endParaRPr/>
          </a:p>
        </p:txBody>
      </p:sp>
      <p:sp>
        <p:nvSpPr>
          <p:cNvPr id="3" name="Text Placeholder 2"/>
          <p:cNvSpPr>
            <a:spLocks noGrp="1"/>
          </p:cNvSpPr>
          <p:nvPr>
            <p:ph type="body" idx="1"/>
            <p:custDataLst>
              <p:tags r:id="rId19"/>
            </p:custDataLst>
          </p:nvPr>
        </p:nvSpPr>
        <p:spPr>
          <a:xfrm>
            <a:off x="456555" y="1554480"/>
            <a:ext cx="11278244" cy="4846320"/>
          </a:xfrm>
          <a:prstGeom prst="rect">
            <a:avLst/>
          </a:prstGeom>
        </p:spPr>
        <p:txBody>
          <a:bodyPr vert="horz" lIns="91440" tIns="45720" rIns="91440" bIns="45720" rtlCol="0">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a:p>
        </p:txBody>
      </p:sp>
      <p:sp>
        <p:nvSpPr>
          <p:cNvPr id="8" name="TextBox 7"/>
          <p:cNvSpPr txBox="1"/>
          <p:nvPr>
            <p:custDataLst>
              <p:tags r:id="rId20"/>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21</a:t>
            </a:r>
            <a:r>
              <a:rPr sz="800" dirty="0">
                <a:solidFill>
                  <a:schemeClr val="tx1">
                    <a:lumMod val="50000"/>
                    <a:lumOff val="50000"/>
                  </a:schemeClr>
                </a:solidFill>
              </a:rPr>
              <a:t> Synopsys, Inc. </a:t>
            </a:r>
          </a:p>
        </p:txBody>
      </p:sp>
      <p:sp>
        <p:nvSpPr>
          <p:cNvPr id="9" name="TextBox 8"/>
          <p:cNvSpPr txBox="1"/>
          <p:nvPr>
            <p:custDataLst>
              <p:tags r:id="rId21"/>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6" name="TaggedShape" hidden="1"/>
          <p:cNvSpPr/>
          <p:nvPr>
            <p:custDataLst>
              <p:tags r:id="rId22"/>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4" name="Freeform: Shape 23">
            <a:extLst>
              <a:ext uri="{FF2B5EF4-FFF2-40B4-BE49-F238E27FC236}">
                <a16:creationId xmlns:a16="http://schemas.microsoft.com/office/drawing/2014/main" id="{82E1CD3D-0785-471B-BAE5-08555AEDFFE1}"/>
              </a:ext>
            </a:extLst>
          </p:cNvPr>
          <p:cNvSpPr/>
          <p:nvPr>
            <p:custDataLst>
              <p:tags r:id="rId23"/>
            </p:custDataLst>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0" name="Group 19">
            <a:extLst>
              <a:ext uri="{FF2B5EF4-FFF2-40B4-BE49-F238E27FC236}">
                <a16:creationId xmlns:a16="http://schemas.microsoft.com/office/drawing/2014/main" id="{F76697F3-762D-46B7-99A9-FC99BACEA1D9}"/>
              </a:ext>
            </a:extLst>
          </p:cNvPr>
          <p:cNvGrpSpPr/>
          <p:nvPr>
            <p:custDataLst>
              <p:tags r:id="rId24"/>
            </p:custDataLst>
          </p:nvPr>
        </p:nvGrpSpPr>
        <p:grpSpPr>
          <a:xfrm>
            <a:off x="521037" y="6675438"/>
            <a:ext cx="629606" cy="136522"/>
            <a:chOff x="973138" y="5000626"/>
            <a:chExt cx="3506788" cy="760412"/>
          </a:xfrm>
          <a:solidFill>
            <a:schemeClr val="accent1"/>
          </a:solidFill>
        </p:grpSpPr>
        <p:sp>
          <p:nvSpPr>
            <p:cNvPr id="21" name="Freeform 6">
              <a:extLst>
                <a:ext uri="{FF2B5EF4-FFF2-40B4-BE49-F238E27FC236}">
                  <a16:creationId xmlns:a16="http://schemas.microsoft.com/office/drawing/2014/main" id="{A7F995B9-BF5C-4B9E-8420-8A2435F1761F}"/>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2" name="Freeform 7">
              <a:extLst>
                <a:ext uri="{FF2B5EF4-FFF2-40B4-BE49-F238E27FC236}">
                  <a16:creationId xmlns:a16="http://schemas.microsoft.com/office/drawing/2014/main" id="{8EB0E47A-89A6-4FD7-8F51-FE17837B73CD}"/>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3" name="Freeform 8">
              <a:extLst>
                <a:ext uri="{FF2B5EF4-FFF2-40B4-BE49-F238E27FC236}">
                  <a16:creationId xmlns:a16="http://schemas.microsoft.com/office/drawing/2014/main" id="{FBC1E66F-DD23-4685-940A-C2473B0B1F1D}"/>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8" name="Freeform 9">
              <a:extLst>
                <a:ext uri="{FF2B5EF4-FFF2-40B4-BE49-F238E27FC236}">
                  <a16:creationId xmlns:a16="http://schemas.microsoft.com/office/drawing/2014/main" id="{BDAA7C14-604D-4CDA-93E7-DCA1491A8870}"/>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9" name="Freeform 10">
              <a:extLst>
                <a:ext uri="{FF2B5EF4-FFF2-40B4-BE49-F238E27FC236}">
                  <a16:creationId xmlns:a16="http://schemas.microsoft.com/office/drawing/2014/main" id="{7F114B91-7375-44C1-9E6B-B8A4FC6838CD}"/>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0" name="Freeform 11">
              <a:extLst>
                <a:ext uri="{FF2B5EF4-FFF2-40B4-BE49-F238E27FC236}">
                  <a16:creationId xmlns:a16="http://schemas.microsoft.com/office/drawing/2014/main" id="{F8F21352-67EA-4F56-9534-D9D498CA4DA5}"/>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1" name="Freeform 12">
              <a:extLst>
                <a:ext uri="{FF2B5EF4-FFF2-40B4-BE49-F238E27FC236}">
                  <a16:creationId xmlns:a16="http://schemas.microsoft.com/office/drawing/2014/main" id="{93E305D8-5E4F-46CD-8514-9F9A38B6E582}"/>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2" name="Freeform 13">
              <a:extLst>
                <a:ext uri="{FF2B5EF4-FFF2-40B4-BE49-F238E27FC236}">
                  <a16:creationId xmlns:a16="http://schemas.microsoft.com/office/drawing/2014/main" id="{CE1627C1-33EF-40D9-A63C-307FA5E912FC}"/>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3" name="Freeform 14">
              <a:extLst>
                <a:ext uri="{FF2B5EF4-FFF2-40B4-BE49-F238E27FC236}">
                  <a16:creationId xmlns:a16="http://schemas.microsoft.com/office/drawing/2014/main" id="{0D9F3EE9-A06C-4BEA-8C1C-047AA29FD60B}"/>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4" name="Freeform 15">
              <a:extLst>
                <a:ext uri="{FF2B5EF4-FFF2-40B4-BE49-F238E27FC236}">
                  <a16:creationId xmlns:a16="http://schemas.microsoft.com/office/drawing/2014/main" id="{F5E30233-CE36-47C9-811B-877B122CC630}"/>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5" name="Freeform 16">
              <a:extLst>
                <a:ext uri="{FF2B5EF4-FFF2-40B4-BE49-F238E27FC236}">
                  <a16:creationId xmlns:a16="http://schemas.microsoft.com/office/drawing/2014/main" id="{D55B8220-36A8-442E-B5A9-78899F0A6EE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cSld>
  <p:clrMap bg1="lt1" tx1="dk1" bg2="lt2" tx2="dk2" accent1="accent1" accent2="accent2" accent3="accent3" accent4="accent4" accent5="accent5" accent6="accent6" hlink="hlink" folHlink="folHlink"/>
  <p:sldLayoutIdLst>
    <p:sldLayoutId id="2147483660" r:id="rId1"/>
    <p:sldLayoutId id="2147483675" r:id="rId2"/>
    <p:sldLayoutId id="2147483676" r:id="rId3"/>
    <p:sldLayoutId id="2147483661" r:id="rId4"/>
    <p:sldLayoutId id="2147483678" r:id="rId5"/>
    <p:sldLayoutId id="2147483677" r:id="rId6"/>
    <p:sldLayoutId id="2147483679" r:id="rId7"/>
    <p:sldLayoutId id="2147483663" r:id="rId8"/>
    <p:sldLayoutId id="2147483669" r:id="rId9"/>
    <p:sldLayoutId id="2147483655" r:id="rId10"/>
    <p:sldLayoutId id="2147483662" r:id="rId11"/>
    <p:sldLayoutId id="2147483651" r:id="rId12"/>
    <p:sldLayoutId id="2147483671" r:id="rId13"/>
    <p:sldLayoutId id="2147483672" r:id="rId14"/>
    <p:sldLayoutId id="2147483659" r:id="rId15"/>
    <p:sldLayoutId id="2147483680" r:id="rId16"/>
  </p:sldLayoutIdLst>
  <p:txStyles>
    <p:titleStyle>
      <a:lvl1pPr algn="l" defTabSz="914400" rtl="0" eaLnBrk="1" latinLnBrk="0" hangingPunct="1">
        <a:lnSpc>
          <a:spcPct val="100000"/>
        </a:lnSpc>
        <a:spcBef>
          <a:spcPct val="0"/>
        </a:spcBef>
        <a:buNone/>
        <a:defRPr sz="3200" b="0" kern="1200">
          <a:solidFill>
            <a:schemeClr val="tx1"/>
          </a:solidFill>
          <a:latin typeface="+mj-lt"/>
          <a:ea typeface="+mj-ea"/>
          <a:cs typeface="+mj-cs"/>
        </a:defRPr>
      </a:lvl1pPr>
    </p:titleStyle>
    <p:bodyStyle>
      <a:lvl1pPr marL="173736" indent="-173736"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512064" indent="-219456"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A67369E-50B9-489B-897C-533AB8D3484C}"/>
              </a:ext>
            </a:extLst>
          </p:cNvPr>
          <p:cNvSpPr>
            <a:spLocks noGrp="1"/>
          </p:cNvSpPr>
          <p:nvPr>
            <p:ph type="body" sz="quarter" idx="10"/>
          </p:nvPr>
        </p:nvSpPr>
        <p:spPr>
          <a:xfrm>
            <a:off x="456698" y="3970142"/>
            <a:ext cx="5524972" cy="731520"/>
          </a:xfrm>
        </p:spPr>
        <p:txBody>
          <a:bodyPr/>
          <a:lstStyle/>
          <a:p>
            <a:r>
              <a:rPr lang="zh-TW" altLang="en-US" dirty="0"/>
              <a:t>報告人</a:t>
            </a:r>
            <a:r>
              <a:rPr lang="en-US" altLang="zh-TW" sz="2800" dirty="0"/>
              <a:t>- xxx</a:t>
            </a:r>
            <a:endParaRPr lang="en-US" dirty="0"/>
          </a:p>
        </p:txBody>
      </p:sp>
      <p:sp>
        <p:nvSpPr>
          <p:cNvPr id="3" name="Text Placeholder 2">
            <a:extLst>
              <a:ext uri="{FF2B5EF4-FFF2-40B4-BE49-F238E27FC236}">
                <a16:creationId xmlns:a16="http://schemas.microsoft.com/office/drawing/2014/main" id="{A5EBE01D-DF7A-473D-BEB8-70441C30D261}"/>
              </a:ext>
            </a:extLst>
          </p:cNvPr>
          <p:cNvSpPr>
            <a:spLocks noGrp="1"/>
          </p:cNvSpPr>
          <p:nvPr>
            <p:ph type="body" sz="quarter" idx="11"/>
          </p:nvPr>
        </p:nvSpPr>
        <p:spPr>
          <a:xfrm>
            <a:off x="456555" y="4701662"/>
            <a:ext cx="5525117" cy="396815"/>
          </a:xfrm>
        </p:spPr>
        <p:txBody>
          <a:bodyPr/>
          <a:lstStyle/>
          <a:p>
            <a:endParaRPr lang="en-US"/>
          </a:p>
        </p:txBody>
      </p:sp>
      <p:sp>
        <p:nvSpPr>
          <p:cNvPr id="4" name="Subtitle 3">
            <a:extLst>
              <a:ext uri="{FF2B5EF4-FFF2-40B4-BE49-F238E27FC236}">
                <a16:creationId xmlns:a16="http://schemas.microsoft.com/office/drawing/2014/main" id="{E77041CB-0015-4473-BA18-07F260E5006D}"/>
              </a:ext>
            </a:extLst>
          </p:cNvPr>
          <p:cNvSpPr>
            <a:spLocks noGrp="1"/>
          </p:cNvSpPr>
          <p:nvPr>
            <p:ph type="subTitle" idx="1"/>
          </p:nvPr>
        </p:nvSpPr>
        <p:spPr>
          <a:xfrm>
            <a:off x="456556" y="2982484"/>
            <a:ext cx="11278565" cy="990600"/>
          </a:xfrm>
        </p:spPr>
        <p:txBody>
          <a:bodyPr/>
          <a:lstStyle/>
          <a:p>
            <a:r>
              <a:rPr lang="zh-TW" altLang="en-US" dirty="0"/>
              <a:t>作品標題</a:t>
            </a:r>
            <a:r>
              <a:rPr lang="en-US" altLang="zh-TW" dirty="0"/>
              <a:t>-</a:t>
            </a:r>
            <a:r>
              <a:rPr lang="en-US" dirty="0"/>
              <a:t>XXX</a:t>
            </a:r>
          </a:p>
        </p:txBody>
      </p:sp>
      <p:sp>
        <p:nvSpPr>
          <p:cNvPr id="5" name="Title 4">
            <a:extLst>
              <a:ext uri="{FF2B5EF4-FFF2-40B4-BE49-F238E27FC236}">
                <a16:creationId xmlns:a16="http://schemas.microsoft.com/office/drawing/2014/main" id="{10C6ABDF-DD93-4C4C-9BB7-04AF402B1BAA}"/>
              </a:ext>
            </a:extLst>
          </p:cNvPr>
          <p:cNvSpPr>
            <a:spLocks noGrp="1"/>
          </p:cNvSpPr>
          <p:nvPr>
            <p:ph type="ctrTitle"/>
          </p:nvPr>
        </p:nvSpPr>
        <p:spPr>
          <a:xfrm>
            <a:off x="456555" y="1147394"/>
            <a:ext cx="11278567" cy="1828800"/>
          </a:xfrm>
        </p:spPr>
        <p:txBody>
          <a:bodyPr/>
          <a:lstStyle/>
          <a:p>
            <a:pPr>
              <a:lnSpc>
                <a:spcPts val="4600"/>
              </a:lnSpc>
              <a:spcBef>
                <a:spcPts val="600"/>
              </a:spcBef>
              <a:spcAft>
                <a:spcPts val="600"/>
              </a:spcAft>
            </a:pPr>
            <a:r>
              <a:rPr lang="en-US" altLang="zh-TW" b="1" dirty="0"/>
              <a:t>2021 Synopsys ARC </a:t>
            </a:r>
            <a:r>
              <a:rPr lang="zh-TW" altLang="en-US" b="1" dirty="0"/>
              <a:t>盃 </a:t>
            </a:r>
            <a:r>
              <a:rPr lang="en-US" altLang="zh-TW" b="1" dirty="0" err="1"/>
              <a:t>AIoT</a:t>
            </a:r>
            <a:r>
              <a:rPr lang="en-US" altLang="zh-TW" b="1" dirty="0"/>
              <a:t> </a:t>
            </a:r>
            <a:r>
              <a:rPr lang="zh-TW" altLang="en-US" b="1" dirty="0"/>
              <a:t>設計應用競賽</a:t>
            </a:r>
            <a:br>
              <a:rPr lang="en-US" altLang="zh-TW" b="1" dirty="0"/>
            </a:br>
            <a:r>
              <a:rPr lang="zh-TW" altLang="en-US" b="1" dirty="0"/>
              <a:t>決賽作品</a:t>
            </a:r>
            <a:endParaRPr lang="en-US" b="1" dirty="0"/>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dirty="0"/>
              <a:t>作品概述</a:t>
            </a:r>
          </a:p>
          <a:p>
            <a:r>
              <a:rPr lang="zh-TW" altLang="en-US" dirty="0"/>
              <a:t>難點與創新</a:t>
            </a:r>
          </a:p>
          <a:p>
            <a:r>
              <a:rPr lang="zh-TW" altLang="en-US" dirty="0"/>
              <a:t>設計與實現</a:t>
            </a:r>
          </a:p>
          <a:p>
            <a:r>
              <a:rPr lang="zh-TW" altLang="en-US" dirty="0"/>
              <a:t>作品進度</a:t>
            </a:r>
          </a:p>
          <a:p>
            <a:r>
              <a:rPr lang="zh-TW" altLang="en-US" dirty="0"/>
              <a:t>測試結果</a:t>
            </a:r>
          </a:p>
          <a:p>
            <a:r>
              <a:rPr lang="zh-TW" altLang="en-US" dirty="0"/>
              <a:t>總結展望</a:t>
            </a:r>
          </a:p>
          <a:p>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b="1" dirty="0"/>
              <a:t>作品概述</a:t>
            </a:r>
          </a:p>
          <a:p>
            <a:r>
              <a:rPr lang="zh-TW" altLang="en-US" b="1" dirty="0">
                <a:solidFill>
                  <a:schemeClr val="bg1">
                    <a:lumMod val="75000"/>
                  </a:schemeClr>
                </a:solidFill>
              </a:rPr>
              <a:t>難點與創新</a:t>
            </a:r>
          </a:p>
          <a:p>
            <a:r>
              <a:rPr lang="zh-TW" altLang="en-US" b="1" dirty="0">
                <a:solidFill>
                  <a:schemeClr val="bg1">
                    <a:lumMod val="75000"/>
                  </a:schemeClr>
                </a:solidFill>
              </a:rPr>
              <a:t>設計與實現</a:t>
            </a:r>
          </a:p>
          <a:p>
            <a:r>
              <a:rPr lang="zh-TW" altLang="en-US" b="1" dirty="0">
                <a:solidFill>
                  <a:schemeClr val="bg1">
                    <a:lumMod val="75000"/>
                  </a:schemeClr>
                </a:solidFill>
              </a:rPr>
              <a:t>作品進度</a:t>
            </a:r>
          </a:p>
          <a:p>
            <a:r>
              <a:rPr lang="zh-TW" altLang="en-US" b="1" dirty="0">
                <a:solidFill>
                  <a:schemeClr val="bg1">
                    <a:lumMod val="75000"/>
                  </a:schemeClr>
                </a:solidFill>
              </a:rPr>
              <a:t>測試結果</a:t>
            </a:r>
          </a:p>
          <a:p>
            <a:r>
              <a:rPr lang="zh-TW" altLang="en-US" b="1" dirty="0">
                <a:solidFill>
                  <a:schemeClr val="bg1">
                    <a:lumMod val="75000"/>
                  </a:schemeClr>
                </a:solidFill>
              </a:rPr>
              <a:t>總結展望</a:t>
            </a: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7B4817B-A58C-4DBF-87F1-A5A6FBD1553B}"/>
              </a:ext>
            </a:extLst>
          </p:cNvPr>
          <p:cNvSpPr>
            <a:spLocks noGrp="1"/>
          </p:cNvSpPr>
          <p:nvPr>
            <p:ph idx="1"/>
          </p:nvPr>
        </p:nvSpPr>
        <p:spPr/>
        <p:txBody>
          <a:bodyPr>
            <a:normAutofit/>
          </a:bodyPr>
          <a:lstStyle/>
          <a:p>
            <a:r>
              <a:rPr lang="zh-TW" altLang="en-US" sz="2800" dirty="0"/>
              <a:t>內文</a:t>
            </a:r>
            <a:r>
              <a:rPr lang="en-US" altLang="zh-TW" sz="2800" dirty="0"/>
              <a:t>-XXX</a:t>
            </a:r>
          </a:p>
          <a:p>
            <a:pPr lvl="1"/>
            <a:r>
              <a:rPr lang="zh-TW" altLang="en-US" sz="2400" dirty="0"/>
              <a:t>內文</a:t>
            </a:r>
            <a:r>
              <a:rPr lang="en-US" altLang="zh-TW" sz="2400" dirty="0"/>
              <a:t>-XXX</a:t>
            </a:r>
            <a:endParaRPr lang="zh-TW" altLang="en-US" sz="2200" dirty="0"/>
          </a:p>
        </p:txBody>
      </p:sp>
      <p:sp>
        <p:nvSpPr>
          <p:cNvPr id="3" name="Title 2">
            <a:extLst>
              <a:ext uri="{FF2B5EF4-FFF2-40B4-BE49-F238E27FC236}">
                <a16:creationId xmlns:a16="http://schemas.microsoft.com/office/drawing/2014/main" id="{A8E389EF-315F-464D-8BD1-618F7FE1C833}"/>
              </a:ext>
            </a:extLst>
          </p:cNvPr>
          <p:cNvSpPr>
            <a:spLocks noGrp="1"/>
          </p:cNvSpPr>
          <p:nvPr>
            <p:ph type="title"/>
          </p:nvPr>
        </p:nvSpPr>
        <p:spPr/>
        <p:txBody>
          <a:bodyPr/>
          <a:lstStyle/>
          <a:p>
            <a:r>
              <a:rPr lang="zh-TW" altLang="en-US" dirty="0"/>
              <a:t>主標題</a:t>
            </a:r>
            <a:r>
              <a:rPr lang="en-US" altLang="zh-TW" dirty="0"/>
              <a:t>-XXX</a:t>
            </a:r>
            <a:endParaRPr lang="zh-TW" altLang="en-US" dirty="0"/>
          </a:p>
        </p:txBody>
      </p:sp>
    </p:spTree>
    <p:extLst>
      <p:ext uri="{BB962C8B-B14F-4D97-AF65-F5344CB8AC3E}">
        <p14:creationId xmlns:p14="http://schemas.microsoft.com/office/powerpoint/2010/main" val="328661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13088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9/10/2018 5:47:52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MM_SLIDE_TYPE" val="6"/>
  <p:tag name="SYNOPSYS-SHAPE" val="Y"/>
</p:tagLst>
</file>

<file path=ppt/tags/tag71.xml><?xml version="1.0" encoding="utf-8"?>
<p:tagLst xmlns:a="http://schemas.openxmlformats.org/drawingml/2006/main" xmlns:r="http://schemas.openxmlformats.org/officeDocument/2006/relationships" xmlns:p="http://schemas.openxmlformats.org/presentationml/2006/main">
  <p:tag name="SYNOPSYS-SHAPE" val="Y"/>
</p:tagLst>
</file>

<file path=ppt/tags/tag72.xml><?xml version="1.0" encoding="utf-8"?>
<p:tagLst xmlns:a="http://schemas.openxmlformats.org/drawingml/2006/main" xmlns:r="http://schemas.openxmlformats.org/officeDocument/2006/relationships" xmlns:p="http://schemas.openxmlformats.org/presentationml/2006/main">
  <p:tag name="SYNOPSYS-SHAPE" val="Y"/>
</p:tagLst>
</file>

<file path=ppt/tags/tag73.xml><?xml version="1.0" encoding="utf-8"?>
<p:tagLst xmlns:a="http://schemas.openxmlformats.org/drawingml/2006/main" xmlns:r="http://schemas.openxmlformats.org/officeDocument/2006/relationships" xmlns:p="http://schemas.openxmlformats.org/presentationml/2006/main">
  <p:tag name="SYNOPSYS:CONSTMT" val="1"/>
</p:tagLst>
</file>

<file path=ppt/tags/tag74.xml><?xml version="1.0" encoding="utf-8"?>
<p:tagLst xmlns:a="http://schemas.openxmlformats.org/drawingml/2006/main" xmlns:r="http://schemas.openxmlformats.org/officeDocument/2006/relationships" xmlns:p="http://schemas.openxmlformats.org/presentationml/2006/main">
  <p:tag name="SYNOPSYS:CONSTMT" val="1"/>
</p:tagLst>
</file>

<file path=ppt/tags/tag75.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2019">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Synopsys_PPT_Template_White_2021.pptx" id="{8CFEE655-03E0-47D6-8C05-41817B7A2332}" vid="{CD8CF77D-6547-4690-BF98-7B1821D8DB26}"/>
    </a:ext>
  </a:extLst>
</a:theme>
</file>

<file path=ppt/theme/theme2.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ist_x0020_Order xmlns="49a709bb-1a2c-441e-b04a-3a30362613c0">15</List_x0020_Order>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95154EF9643247A4B9B5F4B6442AD5" ma:contentTypeVersion="1" ma:contentTypeDescription="Create a new document." ma:contentTypeScope="" ma:versionID="510a0e1104d4d37ef20dfd997d9992db">
  <xsd:schema xmlns:xsd="http://www.w3.org/2001/XMLSchema" xmlns:xs="http://www.w3.org/2001/XMLSchema" xmlns:p="http://schemas.microsoft.com/office/2006/metadata/properties" xmlns:ns2="49a709bb-1a2c-441e-b04a-3a30362613c0" targetNamespace="http://schemas.microsoft.com/office/2006/metadata/properties" ma:root="true" ma:fieldsID="1886cc2548bc6f3c292d77d067cc6637" ns2:_="">
    <xsd:import namespace="49a709bb-1a2c-441e-b04a-3a30362613c0"/>
    <xsd:element name="properties">
      <xsd:complexType>
        <xsd:sequence>
          <xsd:element name="documentManagement">
            <xsd:complexType>
              <xsd:all>
                <xsd:element ref="ns2:List_x0020_Ord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709bb-1a2c-441e-b04a-3a30362613c0" elementFormDefault="qualified">
    <xsd:import namespace="http://schemas.microsoft.com/office/2006/documentManagement/types"/>
    <xsd:import namespace="http://schemas.microsoft.com/office/infopath/2007/PartnerControls"/>
    <xsd:element name="List_x0020_Order" ma:index="8" ma:displayName="List Order" ma:indexed="true" ma:internalName="List_x0020_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25E540-4F59-484A-9C26-1886F3CE10F1}">
  <ds:schemaRefs>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www.w3.org/XML/1998/namespace"/>
    <ds:schemaRef ds:uri="http://purl.org/dc/dcmitype/"/>
    <ds:schemaRef ds:uri="49a709bb-1a2c-441e-b04a-3a30362613c0"/>
    <ds:schemaRef ds:uri="http://schemas.microsoft.com/office/2006/metadata/properties"/>
  </ds:schemaRefs>
</ds:datastoreItem>
</file>

<file path=customXml/itemProps2.xml><?xml version="1.0" encoding="utf-8"?>
<ds:datastoreItem xmlns:ds="http://schemas.openxmlformats.org/officeDocument/2006/customXml" ds:itemID="{94115FF5-E700-4CEB-8ACB-70E55BD5D7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709bb-1a2c-441e-b04a-3a303626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DAFEF24-1446-44D7-B529-704DA786D7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TotalTime>
  <Words>94</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Synopsys_2019</vt:lpstr>
      <vt:lpstr>2021 Synopsys ARC 盃 AIoT 設計應用競賽 決賽作品</vt:lpstr>
      <vt:lpstr>Agenda</vt:lpstr>
      <vt:lpstr>Agenda</vt:lpstr>
      <vt:lpstr>主標題-XXX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Synopsys ARC 盃 AIoT 設計應用競賽</dc:title>
  <dc:creator>Anna Hsu</dc:creator>
  <cp:lastModifiedBy>Anna Hsu</cp:lastModifiedBy>
  <cp:revision>4</cp:revision>
  <dcterms:created xsi:type="dcterms:W3CDTF">2021-02-26T02:48:02Z</dcterms:created>
  <dcterms:modified xsi:type="dcterms:W3CDTF">2021-03-04T11:22:58Z</dcterms:modified>
</cp:coreProperties>
</file>