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8"/>
  </p:notesMasterIdLst>
  <p:sldIdLst>
    <p:sldId id="509" r:id="rId2"/>
    <p:sldId id="512" r:id="rId3"/>
    <p:sldId id="505" r:id="rId4"/>
    <p:sldId id="510" r:id="rId5"/>
    <p:sldId id="503" r:id="rId6"/>
    <p:sldId id="513"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1" d="100"/>
          <a:sy n="61" d="100"/>
        </p:scale>
        <p:origin x="8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D23CDA-1D6E-41AE-8156-C6FF1D2D3217}" type="datetimeFigureOut">
              <a:rPr lang="zh-TW" altLang="en-US" smtClean="0"/>
              <a:t>2020/3/9</a:t>
            </a:fld>
            <a:endParaRPr lang="zh-TW"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zh-TW"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19FE90-734B-413F-A3BC-12E5F31F0E1D}" type="slidenum">
              <a:rPr lang="zh-TW" altLang="en-US" smtClean="0"/>
              <a:t>‹#›</a:t>
            </a:fld>
            <a:endParaRPr lang="zh-TW" altLang="en-US"/>
          </a:p>
        </p:txBody>
      </p:sp>
    </p:spTree>
    <p:extLst>
      <p:ext uri="{BB962C8B-B14F-4D97-AF65-F5344CB8AC3E}">
        <p14:creationId xmlns:p14="http://schemas.microsoft.com/office/powerpoint/2010/main" val="2722240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3D779-E82F-4054-81A8-052CD8670119}" type="slidenum">
              <a:rPr lang="en-US" smtClean="0"/>
              <a:t>3</a:t>
            </a:fld>
            <a:endParaRPr lang="en-US"/>
          </a:p>
        </p:txBody>
      </p:sp>
    </p:spTree>
    <p:extLst>
      <p:ext uri="{BB962C8B-B14F-4D97-AF65-F5344CB8AC3E}">
        <p14:creationId xmlns:p14="http://schemas.microsoft.com/office/powerpoint/2010/main" val="242352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3D779-E82F-4054-81A8-052CD8670119}" type="slidenum">
              <a:rPr lang="en-US" smtClean="0"/>
              <a:t>4</a:t>
            </a:fld>
            <a:endParaRPr lang="en-US"/>
          </a:p>
        </p:txBody>
      </p:sp>
    </p:spTree>
    <p:extLst>
      <p:ext uri="{BB962C8B-B14F-4D97-AF65-F5344CB8AC3E}">
        <p14:creationId xmlns:p14="http://schemas.microsoft.com/office/powerpoint/2010/main" val="495034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A2ED9325-097B-440B-A34A-CE1AD9A3B8DF}" type="datetime5">
              <a:rPr lang="en-US" smtClean="0"/>
              <a:pPr/>
              <a:t>9-Mar-20</a:t>
            </a:fld>
            <a:endParaRPr lang="en-GB" dirty="0"/>
          </a:p>
        </p:txBody>
      </p:sp>
      <p:sp>
        <p:nvSpPr>
          <p:cNvPr id="6" name="Rectangle 6"/>
          <p:cNvSpPr>
            <a:spLocks noGrp="1" noChangeArrowheads="1"/>
          </p:cNvSpPr>
          <p:nvPr>
            <p:ph type="ftr" sz="quarter" idx="4"/>
          </p:nvPr>
        </p:nvSpPr>
        <p:spPr>
          <a:ln/>
        </p:spPr>
        <p:txBody>
          <a:bodyPr/>
          <a:lstStyle/>
          <a:p>
            <a:r>
              <a:rPr lang="en-GB"/>
              <a:t>© 2011 Synopsys</a:t>
            </a:r>
            <a:endParaRPr lang="en-GB" dirty="0"/>
          </a:p>
        </p:txBody>
      </p:sp>
      <p:sp>
        <p:nvSpPr>
          <p:cNvPr id="1797122" name="Rectangle 2"/>
          <p:cNvSpPr>
            <a:spLocks noGrp="1" noRot="1" noChangeAspect="1" noChangeArrowheads="1" noTextEdit="1"/>
          </p:cNvSpPr>
          <p:nvPr>
            <p:ph type="sldImg"/>
          </p:nvPr>
        </p:nvSpPr>
        <p:spPr>
          <a:xfrm>
            <a:off x="363538" y="701675"/>
            <a:ext cx="6115050" cy="3440113"/>
          </a:xfrm>
          <a:ln/>
        </p:spPr>
      </p:sp>
      <p:sp>
        <p:nvSpPr>
          <p:cNvPr id="1797123" name="Rectangle 3"/>
          <p:cNvSpPr>
            <a:spLocks noGrp="1" noChangeArrowheads="1"/>
          </p:cNvSpPr>
          <p:nvPr>
            <p:ph type="body" idx="1"/>
          </p:nvPr>
        </p:nvSpPr>
        <p:spPr>
          <a:xfrm>
            <a:off x="852786" y="4299857"/>
            <a:ext cx="5027414" cy="4386036"/>
          </a:xfrm>
        </p:spPr>
        <p:txBody>
          <a:bodyPr/>
          <a:lstStyle/>
          <a:p>
            <a:endParaRPr lang="en-US" sz="800" dirty="0"/>
          </a:p>
        </p:txBody>
      </p:sp>
      <p:sp>
        <p:nvSpPr>
          <p:cNvPr id="7" name="Slide Number Placeholder 6"/>
          <p:cNvSpPr>
            <a:spLocks noGrp="1"/>
          </p:cNvSpPr>
          <p:nvPr>
            <p:ph type="sldNum" sz="quarter" idx="10"/>
          </p:nvPr>
        </p:nvSpPr>
        <p:spPr/>
        <p:txBody>
          <a:bodyPr/>
          <a:lstStyle/>
          <a:p>
            <a:fld id="{F830553B-409D-4E4A-BC40-67AFFA673D75}"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2.jpg"/><Relationship Id="rId5" Type="http://schemas.openxmlformats.org/officeDocument/2006/relationships/slideMaster" Target="../slideMasters/slideMaster1.xml"/><Relationship Id="rId4" Type="http://schemas.openxmlformats.org/officeDocument/2006/relationships/tags" Target="../tags/tag13.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5.xml"/><Relationship Id="rId1" Type="http://schemas.openxmlformats.org/officeDocument/2006/relationships/tags" Target="../tags/tag14.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8.xml"/><Relationship Id="rId7" Type="http://schemas.openxmlformats.org/officeDocument/2006/relationships/slideMaster" Target="../slideMasters/slideMaster1.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image" Target="../media/image4.jpeg"/><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image" Target="../media/image5.jpeg"/><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slideMaster" Target="../slideMasters/slideMaster1.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5" Type="http://schemas.openxmlformats.org/officeDocument/2006/relationships/slideMaster" Target="../slideMasters/slideMaster1.xml"/><Relationship Id="rId4" Type="http://schemas.openxmlformats.org/officeDocument/2006/relationships/tags" Target="../tags/tag46.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slideMaster" Target="../slideMasters/slideMaster1.xml"/><Relationship Id="rId5" Type="http://schemas.openxmlformats.org/officeDocument/2006/relationships/tags" Target="../tags/tag51.xml"/><Relationship Id="rId4" Type="http://schemas.openxmlformats.org/officeDocument/2006/relationships/tags" Target="../tags/tag50.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5" Type="http://schemas.openxmlformats.org/officeDocument/2006/relationships/slideMaster" Target="../slideMasters/slideMaster1.xml"/><Relationship Id="rId4" Type="http://schemas.openxmlformats.org/officeDocument/2006/relationships/tags" Target="../tags/tag55.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slideMaster" Target="../slideMasters/slideMaster1.xml"/><Relationship Id="rId5" Type="http://schemas.openxmlformats.org/officeDocument/2006/relationships/tags" Target="../tags/tag60.xml"/><Relationship Id="rId4" Type="http://schemas.openxmlformats.org/officeDocument/2006/relationships/tags" Target="../tags/tag59.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slideMaster" Target="../slideMasters/slideMaster1.xml"/><Relationship Id="rId5" Type="http://schemas.openxmlformats.org/officeDocument/2006/relationships/tags" Target="../tags/tag65.xml"/><Relationship Id="rId4" Type="http://schemas.openxmlformats.org/officeDocument/2006/relationships/tags" Target="../tags/tag6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slideMaster" Target="../slideMasters/slideMaster1.xml"/><Relationship Id="rId5" Type="http://schemas.openxmlformats.org/officeDocument/2006/relationships/tags" Target="../tags/tag70.xml"/><Relationship Id="rId4" Type="http://schemas.openxmlformats.org/officeDocument/2006/relationships/tags" Target="../tags/tag69.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74.xml"/></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6.xml"/><Relationship Id="rId1" Type="http://schemas.openxmlformats.org/officeDocument/2006/relationships/tags" Target="../tags/tag75.xml"/></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8.xml"/><Relationship Id="rId1" Type="http://schemas.openxmlformats.org/officeDocument/2006/relationships/tags" Target="../tags/tag7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9459FA-0BBD-4C23-967C-7DDC65B7AD38}"/>
              </a:ext>
            </a:extLst>
          </p:cNvPr>
          <p:cNvPicPr>
            <a:picLocks noChangeAspect="1"/>
          </p:cNvPicPr>
          <p:nvPr>
            <p:custDataLst>
              <p:tags r:id="rId1"/>
            </p:custDataLst>
          </p:nvPr>
        </p:nvPicPr>
        <p:blipFill>
          <a:blip r:embed="rId6"/>
          <a:stretch>
            <a:fillRect/>
          </a:stretch>
        </p:blipFill>
        <p:spPr>
          <a:xfrm>
            <a:off x="0" y="0"/>
            <a:ext cx="12192000" cy="6858000"/>
          </a:xfrm>
          <a:prstGeom prst="rect">
            <a:avLst/>
          </a:prstGeom>
        </p:spPr>
      </p:pic>
      <p:pic>
        <p:nvPicPr>
          <p:cNvPr id="8" name="Picture 7"/>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2" name="Title 1"/>
          <p:cNvSpPr>
            <a:spLocks noGrp="1"/>
          </p:cNvSpPr>
          <p:nvPr>
            <p:ph type="ctrTitle" hasCustomPrompt="1"/>
            <p:custDataLst>
              <p:tags r:id="rId3"/>
            </p:custDataLst>
          </p:nvPr>
        </p:nvSpPr>
        <p:spPr>
          <a:xfrm>
            <a:off x="609600" y="1895641"/>
            <a:ext cx="10972800" cy="1177506"/>
          </a:xfrm>
        </p:spPr>
        <p:txBody>
          <a:bodyPr anchor="b">
            <a:normAutofit/>
          </a:bodyPr>
          <a:lstStyle>
            <a:lvl1pPr algn="l">
              <a:defRPr sz="3600" baseline="0"/>
            </a:lvl1pPr>
          </a:lstStyle>
          <a:p>
            <a:r>
              <a:rPr lang="en-US" dirty="0"/>
              <a:t>Click to Add a Title</a:t>
            </a:r>
          </a:p>
        </p:txBody>
      </p:sp>
      <p:sp>
        <p:nvSpPr>
          <p:cNvPr id="3" name="Subtitle 2"/>
          <p:cNvSpPr>
            <a:spLocks noGrp="1"/>
          </p:cNvSpPr>
          <p:nvPr>
            <p:ph type="subTitle" idx="1" hasCustomPrompt="1"/>
            <p:custDataLst>
              <p:tags r:id="rId4"/>
            </p:custDataLst>
          </p:nvPr>
        </p:nvSpPr>
        <p:spPr>
          <a:xfrm>
            <a:off x="609600" y="3094852"/>
            <a:ext cx="10963923" cy="917516"/>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a Subtitle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lvl1pPr>
              <a:defRPr/>
            </a:lvl1pPr>
          </a:lstStyle>
          <a:p>
            <a:r>
              <a:rPr lang="en-US" dirty="0"/>
              <a:t>Click to Add a Title</a:t>
            </a:r>
          </a:p>
        </p:txBody>
      </p:sp>
      <p:sp>
        <p:nvSpPr>
          <p:cNvPr id="3" name="Content Placeholder 2"/>
          <p:cNvSpPr>
            <a:spLocks noGrp="1"/>
          </p:cNvSpPr>
          <p:nvPr>
            <p:ph idx="1" hasCustomPrompt="1"/>
            <p:custDataLst>
              <p:tags r:id="rId2"/>
            </p:custDataLst>
          </p:nvPr>
        </p:nvSpPr>
        <p:spPr/>
        <p:txBody>
          <a:bodyPr/>
          <a:lstStyle>
            <a:lvl1pPr>
              <a:defRPr/>
            </a:lvl1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3">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ynopsys Title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44057EF-F0C7-4197-82D0-267908AF3CF8}"/>
              </a:ext>
            </a:extLst>
          </p:cNvPr>
          <p:cNvPicPr>
            <a:picLocks noChangeAspect="1"/>
          </p:cNvPicPr>
          <p:nvPr>
            <p:custDataLst>
              <p:tags r:id="rId1"/>
            </p:custDataLst>
          </p:nvPr>
        </p:nvPicPr>
        <p:blipFill>
          <a:blip r:embed="rId8"/>
          <a:stretch>
            <a:fillRect/>
          </a:stretch>
        </p:blipFill>
        <p:spPr>
          <a:xfrm>
            <a:off x="0" y="0"/>
            <a:ext cx="12192000" cy="6858000"/>
          </a:xfrm>
          <a:prstGeom prst="rect">
            <a:avLst/>
          </a:prstGeom>
        </p:spPr>
      </p:pic>
      <p:pic>
        <p:nvPicPr>
          <p:cNvPr id="12" name="Picture 11"/>
          <p:cNvPicPr>
            <a:picLocks noChangeAspect="1"/>
          </p:cNvPicPr>
          <p:nvPr>
            <p:custDataLst>
              <p:tags r:id="rId2"/>
            </p:custDataLst>
          </p:nvPr>
        </p:nvPicPr>
        <p:blipFill>
          <a:blip r:embed="rId9"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 Placeholder 15"/>
          <p:cNvSpPr>
            <a:spLocks noGrp="1"/>
          </p:cNvSpPr>
          <p:nvPr>
            <p:ph type="body" sz="quarter" idx="10" hasCustomPrompt="1"/>
            <p:custDataLst>
              <p:tags r:id="rId3"/>
            </p:custDataLst>
          </p:nvPr>
        </p:nvSpPr>
        <p:spPr>
          <a:xfrm>
            <a:off x="609600" y="4108495"/>
            <a:ext cx="10962523" cy="731520"/>
          </a:xfrm>
        </p:spPr>
        <p:txBody>
          <a:bodyPr anchor="b"/>
          <a:lstStyle>
            <a:lvl1pPr marL="0" indent="0" algn="l">
              <a:buNone/>
              <a:defRPr sz="20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lang="en-US" dirty="0"/>
              <a:t>Presenter’s Name</a:t>
            </a:r>
          </a:p>
        </p:txBody>
      </p:sp>
      <p:sp>
        <p:nvSpPr>
          <p:cNvPr id="9" name="Text Placeholder 18"/>
          <p:cNvSpPr>
            <a:spLocks noGrp="1"/>
          </p:cNvSpPr>
          <p:nvPr>
            <p:ph type="body" sz="quarter" idx="11" hasCustomPrompt="1"/>
            <p:custDataLst>
              <p:tags r:id="rId4"/>
            </p:custDataLst>
          </p:nvPr>
        </p:nvSpPr>
        <p:spPr>
          <a:xfrm>
            <a:off x="609600" y="4861720"/>
            <a:ext cx="4876800" cy="396815"/>
          </a:xfrm>
        </p:spPr>
        <p:txBody>
          <a:bodyPr anchor="b"/>
          <a:lstStyle>
            <a:lvl1pPr algn="l">
              <a:buNone/>
              <a:defRPr sz="1800">
                <a:solidFill>
                  <a:schemeClr val="tx1"/>
                </a:solidFill>
                <a:effectLst/>
              </a:defRPr>
            </a:lvl1pPr>
          </a:lstStyle>
          <a:p>
            <a:pPr lvl="0"/>
            <a:r>
              <a:rPr lang="en-US" dirty="0"/>
              <a:t>Date</a:t>
            </a:r>
          </a:p>
        </p:txBody>
      </p:sp>
      <p:sp>
        <p:nvSpPr>
          <p:cNvPr id="21" name="Subtitle 2"/>
          <p:cNvSpPr>
            <a:spLocks noGrp="1"/>
          </p:cNvSpPr>
          <p:nvPr>
            <p:ph type="subTitle" idx="1" hasCustomPrompt="1"/>
            <p:custDataLst>
              <p:tags r:id="rId5"/>
            </p:custDataLst>
          </p:nvPr>
        </p:nvSpPr>
        <p:spPr>
          <a:xfrm>
            <a:off x="609600" y="3094851"/>
            <a:ext cx="10963923" cy="917516"/>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Subtitle</a:t>
            </a:r>
          </a:p>
        </p:txBody>
      </p:sp>
      <p:sp>
        <p:nvSpPr>
          <p:cNvPr id="22" name="Title 1"/>
          <p:cNvSpPr>
            <a:spLocks noGrp="1"/>
          </p:cNvSpPr>
          <p:nvPr>
            <p:ph type="ctrTitle" hasCustomPrompt="1"/>
            <p:custDataLst>
              <p:tags r:id="rId6"/>
            </p:custDataLst>
          </p:nvPr>
        </p:nvSpPr>
        <p:spPr>
          <a:xfrm>
            <a:off x="609600" y="1895641"/>
            <a:ext cx="10972800" cy="1177506"/>
          </a:xfrm>
        </p:spPr>
        <p:txBody>
          <a:bodyPr anchor="b">
            <a:noAutofit/>
          </a:bodyPr>
          <a:lstStyle>
            <a:lvl1pPr algn="l">
              <a:defRPr sz="3600">
                <a:solidFill>
                  <a:schemeClr val="tx1"/>
                </a:solidFill>
                <a:effectLst/>
              </a:defRPr>
            </a:lvl1pPr>
          </a:lstStyle>
          <a:p>
            <a:r>
              <a:rPr lang="en-US" dirty="0"/>
              <a:t>Click to Add a 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609600" y="609601"/>
            <a:ext cx="10972800" cy="4525963"/>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lang="en-US" b="1" dirty="0"/>
              <a:t>CONFIDENTIAL INFORMATION</a:t>
            </a:r>
          </a:p>
          <a:p>
            <a:pPr marL="0" indent="0">
              <a:buNone/>
            </a:pPr>
            <a:r>
              <a:rPr lang="en-US" dirty="0"/>
              <a:t>The following material is confidential information of Synopsys and is being disclosed to you pursuant to a non-disclosure agreement between you or your employer and Synopsys. The material being disclosed may only be used as permitted under such non-disclosure agreement. </a:t>
            </a:r>
          </a:p>
          <a:p>
            <a:pPr>
              <a:buNone/>
            </a:pPr>
            <a:r>
              <a:rPr lang="en-US" dirty="0"/>
              <a:t> </a:t>
            </a:r>
          </a:p>
          <a:p>
            <a:pPr>
              <a:buNone/>
            </a:pPr>
            <a:r>
              <a:rPr lang="en-US" b="1" dirty="0"/>
              <a:t>IMPORTANT NOTICE</a:t>
            </a:r>
          </a:p>
          <a:p>
            <a:pPr marL="0" indent="0">
              <a:buNone/>
            </a:pPr>
            <a:r>
              <a:rPr lang="en-US" dirty="0"/>
              <a:t>In the event information in this presentation reflects Synopsys’ future plans, such plans are as of the date of this presentation and are subject to change. Synopsys is not obligated to develop the products with the features and functionality discussed in these materials. In any event, Synopsys’ products may be offered and purchased only pursuant to an authorized quote and purchase order or a mutually agreed upon written contract. </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609600" y="68574"/>
            <a:ext cx="11582400" cy="1143000"/>
          </a:xfrm>
        </p:spPr>
        <p:txBody>
          <a:bodyPr/>
          <a:lstStyle/>
          <a:p>
            <a:r>
              <a:rPr lang="en-US" dirty="0"/>
              <a:t>Click to Add a Title</a:t>
            </a:r>
          </a:p>
        </p:txBody>
      </p:sp>
      <p:sp>
        <p:nvSpPr>
          <p:cNvPr id="3" name="Content Placeholder 2"/>
          <p:cNvSpPr>
            <a:spLocks noGrp="1"/>
          </p:cNvSpPr>
          <p:nvPr>
            <p:ph idx="1" hasCustomPrompt="1"/>
            <p:custDataLst>
              <p:tags r:id="rId2"/>
            </p:custDataLst>
          </p:nvPr>
        </p:nvSpPr>
        <p:spPr>
          <a:xfrm>
            <a:off x="609600" y="1414463"/>
            <a:ext cx="10972800" cy="4848225"/>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2" hasCustomPrompt="1"/>
            <p:custDataLst>
              <p:tags r:id="rId3"/>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7">
          <p15:clr>
            <a:srgbClr val="5ACBF0"/>
          </p15:clr>
        </p15:guide>
        <p15:guide id="5" orient="horz" pos="528">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48F746-CEB3-4F47-8DCC-9A7E1FDEAD0A}"/>
              </a:ext>
            </a:extLst>
          </p:cNvPr>
          <p:cNvPicPr>
            <a:picLocks noChangeAspect="1"/>
          </p:cNvPicPr>
          <p:nvPr>
            <p:custDataLst>
              <p:tags r:id="rId1"/>
            </p:custDataLst>
          </p:nvPr>
        </p:nvPicPr>
        <p:blipFill>
          <a:blip r:embed="rId5"/>
          <a:stretch>
            <a:fillRect/>
          </a:stretch>
        </p:blipFill>
        <p:spPr bwMode="invGray">
          <a:xfrm>
            <a:off x="-9" y="1215389"/>
            <a:ext cx="12192357" cy="1295438"/>
          </a:xfrm>
          <a:prstGeom prst="rect">
            <a:avLst/>
          </a:prstGeom>
        </p:spPr>
      </p:pic>
      <p:sp>
        <p:nvSpPr>
          <p:cNvPr id="2" name="Title 1"/>
          <p:cNvSpPr>
            <a:spLocks noGrp="1"/>
          </p:cNvSpPr>
          <p:nvPr>
            <p:ph type="title"/>
            <p:custDataLst>
              <p:tags r:id="rId2"/>
            </p:custDataLst>
          </p:nvPr>
        </p:nvSpPr>
        <p:spPr>
          <a:xfrm>
            <a:off x="609600" y="1295400"/>
            <a:ext cx="11582400" cy="1143000"/>
          </a:xfrm>
        </p:spPr>
        <p:txBody>
          <a:bodyPr/>
          <a:lstStyle>
            <a:lvl1pPr>
              <a:defRPr>
                <a:solidFill>
                  <a:srgbClr val="FFFFFF"/>
                </a:solidFill>
                <a:effectLst>
                  <a:outerShdw blurRad="38100" dist="38100" dir="2700000" algn="tl">
                    <a:srgbClr val="000000">
                      <a:alpha val="43137"/>
                    </a:srgbClr>
                  </a:outerShdw>
                </a:effectLst>
              </a:defRPr>
            </a:lvl1pPr>
          </a:lstStyle>
          <a:p>
            <a:r>
              <a:rPr lang="en-US" altLang="zh-TW"/>
              <a:t>Click to edit Master title style</a:t>
            </a:r>
            <a:endParaRPr lang="en-US" dirty="0"/>
          </a:p>
        </p:txBody>
      </p:sp>
      <p:sp>
        <p:nvSpPr>
          <p:cNvPr id="7" name="Text Placeholder 6"/>
          <p:cNvSpPr>
            <a:spLocks noGrp="1"/>
          </p:cNvSpPr>
          <p:nvPr>
            <p:ph type="body" sz="quarter" idx="10" hasCustomPrompt="1"/>
            <p:custDataLst>
              <p:tags r:id="rId3"/>
            </p:custDataLst>
          </p:nvPr>
        </p:nvSpPr>
        <p:spPr>
          <a:xfrm>
            <a:off x="1524000" y="2688610"/>
            <a:ext cx="10058400" cy="3559791"/>
          </a:xfrm>
        </p:spPr>
        <p:txBody>
          <a:bodyPr/>
          <a:lstStyle>
            <a:lvl1pPr>
              <a:spcBef>
                <a:spcPts val="1867"/>
              </a:spcBef>
              <a:spcAft>
                <a:spcPts val="0"/>
              </a:spcAft>
              <a:buFontTx/>
              <a:buNone/>
              <a:defRPr baseline="0"/>
            </a:lvl1pPr>
            <a:lvl2pPr>
              <a:buFontTx/>
              <a:buNone/>
              <a:defRPr/>
            </a:lvl2pPr>
            <a:lvl3pPr>
              <a:buFontTx/>
              <a:buNone/>
              <a:defRPr/>
            </a:lvl3pPr>
            <a:lvl4pPr>
              <a:buFontTx/>
              <a:buNone/>
              <a:defRPr/>
            </a:lvl4pPr>
            <a:lvl5pPr>
              <a:buFontTx/>
              <a:buNone/>
              <a:defRPr/>
            </a:lvl5pPr>
          </a:lstStyle>
          <a:p>
            <a:pPr lvl="0"/>
            <a:r>
              <a:rPr lang="en-US" dirty="0"/>
              <a:t>Click to add agenda topics --- no bullets here</a:t>
            </a:r>
          </a:p>
        </p:txBody>
      </p:sp>
    </p:spTree>
  </p:cSld>
  <p:clrMapOvr>
    <a:masterClrMapping/>
  </p:clrMapOvr>
  <p:extLst mod="1">
    <p:ext uri="{DCECCB84-F9BA-43D5-87BE-67443E8EF086}">
      <p15:sldGuideLst xmlns:p15="http://schemas.microsoft.com/office/powerpoint/2012/main">
        <p15:guide id="1" orient="horz" pos="1693">
          <p15:clr>
            <a:srgbClr val="5ACBF0"/>
          </p15:clr>
        </p15:guide>
        <p15:guide id="2" pos="960">
          <p15:clr>
            <a:srgbClr val="5ACBF0"/>
          </p15:clr>
        </p15:guide>
        <p15:guide id="3" pos="7296">
          <p15:clr>
            <a:srgbClr val="5ACBF0"/>
          </p15:clr>
        </p15:guide>
        <p15:guide id="4" orient="horz" pos="3945">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D20E43-B3EE-4B3C-8232-551DC61A70ED}"/>
              </a:ext>
            </a:extLst>
          </p:cNvPr>
          <p:cNvPicPr>
            <a:picLocks noChangeAspect="1"/>
          </p:cNvPicPr>
          <p:nvPr>
            <p:custDataLst>
              <p:tags r:id="rId1"/>
            </p:custDataLst>
          </p:nvPr>
        </p:nvPicPr>
        <p:blipFill>
          <a:blip r:embed="rId5"/>
          <a:stretch>
            <a:fillRect/>
          </a:stretch>
        </p:blipFill>
        <p:spPr bwMode="invGray">
          <a:xfrm>
            <a:off x="-1" y="2021760"/>
            <a:ext cx="12192005" cy="2540001"/>
          </a:xfrm>
          <a:prstGeom prst="rect">
            <a:avLst/>
          </a:prstGeom>
        </p:spPr>
      </p:pic>
      <p:sp>
        <p:nvSpPr>
          <p:cNvPr id="2" name="Title 1"/>
          <p:cNvSpPr>
            <a:spLocks noGrp="1"/>
          </p:cNvSpPr>
          <p:nvPr>
            <p:ph type="title" hasCustomPrompt="1"/>
            <p:custDataLst>
              <p:tags r:id="rId2"/>
            </p:custDataLst>
          </p:nvPr>
        </p:nvSpPr>
        <p:spPr>
          <a:xfrm>
            <a:off x="609601" y="2010333"/>
            <a:ext cx="10384465" cy="1253863"/>
          </a:xfrm>
        </p:spPr>
        <p:txBody>
          <a:bodyPr anchor="b">
            <a:normAutofit/>
          </a:bodyPr>
          <a:lstStyle>
            <a:lvl1pPr>
              <a:defRPr sz="3400">
                <a:solidFill>
                  <a:srgbClr val="FFFFFF"/>
                </a:solidFill>
                <a:effectLst>
                  <a:outerShdw blurRad="38100" dist="38100" dir="2700000" algn="tl">
                    <a:srgbClr val="000000">
                      <a:alpha val="43137"/>
                    </a:srgbClr>
                  </a:outerShdw>
                </a:effectLst>
              </a:defRPr>
            </a:lvl1pPr>
          </a:lstStyle>
          <a:p>
            <a:r>
              <a:rPr lang="en-US" dirty="0"/>
              <a:t>Click to Add a Title – Transition Slide</a:t>
            </a:r>
          </a:p>
        </p:txBody>
      </p:sp>
      <p:sp>
        <p:nvSpPr>
          <p:cNvPr id="3" name="Text Placeholder 2"/>
          <p:cNvSpPr>
            <a:spLocks noGrp="1"/>
          </p:cNvSpPr>
          <p:nvPr>
            <p:ph type="body" idx="1"/>
            <p:custDataLst>
              <p:tags r:id="rId3"/>
            </p:custDataLst>
          </p:nvPr>
        </p:nvSpPr>
        <p:spPr>
          <a:xfrm>
            <a:off x="609601" y="3430818"/>
            <a:ext cx="10384465" cy="1119515"/>
          </a:xfrm>
        </p:spPr>
        <p:txBody>
          <a:bodyPr/>
          <a:lstStyle>
            <a:lvl1pPr marL="0" indent="0">
              <a:buNone/>
              <a:defRPr sz="2400" i="1">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TW"/>
              <a:t>Edit Master text styles</a:t>
            </a:r>
          </a:p>
        </p:txBody>
      </p:sp>
    </p:spTree>
  </p:cSld>
  <p:clrMapOvr>
    <a:masterClrMapping/>
  </p:clrMapOvr>
  <p:extLst mod="1">
    <p:ext uri="{DCECCB84-F9BA-43D5-87BE-67443E8EF086}">
      <p15:sldGuideLst xmlns:p15="http://schemas.microsoft.com/office/powerpoint/2012/main">
        <p15:guide id="1" pos="384">
          <p15:clr>
            <a:srgbClr val="5ACBF0"/>
          </p15:clr>
        </p15:guide>
        <p15:guide id="2" pos="693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3" name="Content Placeholder 2"/>
          <p:cNvSpPr>
            <a:spLocks noGrp="1"/>
          </p:cNvSpPr>
          <p:nvPr>
            <p:ph sz="half" idx="1" hasCustomPrompt="1"/>
            <p:custDataLst>
              <p:tags r:id="rId2"/>
            </p:custDataLst>
          </p:nvPr>
        </p:nvSpPr>
        <p:spPr>
          <a:xfrm>
            <a:off x="609600" y="1414463"/>
            <a:ext cx="5384800" cy="4848225"/>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3"/>
            </p:custDataLst>
          </p:nvPr>
        </p:nvSpPr>
        <p:spPr>
          <a:xfrm>
            <a:off x="6197600" y="1414463"/>
            <a:ext cx="5384800" cy="4848225"/>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Four Content Subtitle">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5" name="Content Placeholder 4"/>
          <p:cNvSpPr>
            <a:spLocks noGrp="1"/>
          </p:cNvSpPr>
          <p:nvPr>
            <p:ph sz="quarter" idx="11" hasCustomPrompt="1"/>
            <p:custDataLst>
              <p:tags r:id="rId2"/>
            </p:custDataLst>
          </p:nvPr>
        </p:nvSpPr>
        <p:spPr>
          <a:xfrm>
            <a:off x="609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p:cNvSpPr>
            <a:spLocks noGrp="1"/>
          </p:cNvSpPr>
          <p:nvPr>
            <p:ph sz="quarter" idx="12" hasCustomPrompt="1"/>
            <p:custDataLst>
              <p:tags r:id="rId3"/>
            </p:custDataLst>
          </p:nvPr>
        </p:nvSpPr>
        <p:spPr>
          <a:xfrm>
            <a:off x="6197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8"/>
          <p:cNvSpPr>
            <a:spLocks noGrp="1"/>
          </p:cNvSpPr>
          <p:nvPr>
            <p:ph sz="quarter" idx="13" hasCustomPrompt="1"/>
            <p:custDataLst>
              <p:tags r:id="rId4"/>
            </p:custDataLst>
          </p:nvPr>
        </p:nvSpPr>
        <p:spPr>
          <a:xfrm>
            <a:off x="609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p:cNvSpPr>
            <a:spLocks noGrp="1"/>
          </p:cNvSpPr>
          <p:nvPr>
            <p:ph sz="quarter" idx="14" hasCustomPrompt="1"/>
            <p:custDataLst>
              <p:tags r:id="rId5"/>
            </p:custDataLst>
          </p:nvPr>
        </p:nvSpPr>
        <p:spPr>
          <a:xfrm>
            <a:off x="6197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6"/>
          <p:cNvSpPr>
            <a:spLocks noGrp="1"/>
          </p:cNvSpPr>
          <p:nvPr>
            <p:ph type="body" sz="quarter" idx="15" hasCustomPrompt="1"/>
            <p:custDataLst>
              <p:tags r:id="rId6"/>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4003">
          <p15:clr>
            <a:srgbClr val="5ACBF0"/>
          </p15:clr>
        </p15:guide>
        <p15:guide id="5" orient="horz" pos="52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8332"/>
            <a:ext cx="11582400" cy="1143000"/>
          </a:xfrm>
        </p:spPr>
        <p:txBody>
          <a:bodyPr/>
          <a:lstStyle>
            <a:lvl1pPr>
              <a:defRPr/>
            </a:lvl1pPr>
          </a:lstStyle>
          <a:p>
            <a:r>
              <a:rPr lang="en-US" dirty="0"/>
              <a:t>Click to Add a Title</a:t>
            </a:r>
          </a:p>
        </p:txBody>
      </p:sp>
      <p:sp>
        <p:nvSpPr>
          <p:cNvPr id="5" name="Content Placeholder 8"/>
          <p:cNvSpPr>
            <a:spLocks noGrp="1"/>
          </p:cNvSpPr>
          <p:nvPr>
            <p:ph sz="quarter" idx="10" hasCustomPrompt="1"/>
            <p:custDataLst>
              <p:tags r:id="rId3"/>
            </p:custDataLst>
          </p:nvPr>
        </p:nvSpPr>
        <p:spPr>
          <a:xfrm>
            <a:off x="609600" y="1417319"/>
            <a:ext cx="10972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6"/>
          <p:cNvSpPr>
            <a:spLocks noGrp="1"/>
          </p:cNvSpPr>
          <p:nvPr>
            <p:ph type="body" sz="quarter" idx="11"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lumn Gray">
    <p:bg>
      <p:bgRef idx="1001">
        <a:schemeClr val="bg1"/>
      </p:bgRef>
    </p:bg>
    <p:spTree>
      <p:nvGrpSpPr>
        <p:cNvPr id="1" name=""/>
        <p:cNvGrpSpPr/>
        <p:nvPr/>
      </p:nvGrpSpPr>
      <p:grpSpPr>
        <a:xfrm>
          <a:off x="0" y="0"/>
          <a:ext cx="0" cy="0"/>
          <a:chOff x="0" y="0"/>
          <a:chExt cx="0" cy="0"/>
        </a:xfrm>
      </p:grpSpPr>
      <p:sp>
        <p:nvSpPr>
          <p:cNvPr id="7" name="Rectangle 6"/>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custDataLst>
              <p:tags r:id="rId2"/>
            </p:custDataLst>
          </p:nvPr>
        </p:nvSpPr>
        <p:spPr/>
        <p:txBody>
          <a:bodyPr/>
          <a:lstStyle/>
          <a:p>
            <a:r>
              <a:rPr lang="en-US" dirty="0"/>
              <a:t>Click to Add a Title</a:t>
            </a:r>
          </a:p>
        </p:txBody>
      </p:sp>
      <p:sp>
        <p:nvSpPr>
          <p:cNvPr id="3" name="Content Placeholder 2"/>
          <p:cNvSpPr>
            <a:spLocks noGrp="1"/>
          </p:cNvSpPr>
          <p:nvPr>
            <p:ph sz="half" idx="1" hasCustomPrompt="1"/>
            <p:custDataLst>
              <p:tags r:id="rId3"/>
            </p:custDataLst>
          </p:nvPr>
        </p:nvSpPr>
        <p:spPr>
          <a:xfrm>
            <a:off x="609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4"/>
            </p:custDataLst>
          </p:nvPr>
        </p:nvSpPr>
        <p:spPr>
          <a:xfrm>
            <a:off x="6197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5"/>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Half Gray">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4" name="Text Placeholder 6"/>
          <p:cNvSpPr>
            <a:spLocks noGrp="1"/>
          </p:cNvSpPr>
          <p:nvPr>
            <p:ph type="body" sz="quarter" idx="12" hasCustomPrompt="1"/>
            <p:custDataLst>
              <p:tags r:id="rId2"/>
            </p:custDataLst>
          </p:nvPr>
        </p:nvSpPr>
        <p:spPr>
          <a:xfrm>
            <a:off x="609600" y="838200"/>
            <a:ext cx="11582400" cy="457200"/>
          </a:xfrm>
        </p:spPr>
        <p:txBody>
          <a:bodyPr/>
          <a:lstStyle>
            <a:lvl1pPr marL="0" indent="0">
              <a:buNone/>
              <a:defRPr sz="2000" i="1"/>
            </a:lvl1pPr>
          </a:lstStyle>
          <a:p>
            <a:pPr lvl="0"/>
            <a:r>
              <a:rPr lang="en-US" dirty="0"/>
              <a:t>Click to Add a Subtitle</a:t>
            </a:r>
          </a:p>
        </p:txBody>
      </p:sp>
      <p:sp>
        <p:nvSpPr>
          <p:cNvPr id="7" name="Rectangle 6"/>
          <p:cNvSpPr/>
          <p:nvPr>
            <p:custDataLst>
              <p:tags r:id="rId3"/>
            </p:custDataLst>
          </p:nvPr>
        </p:nvSpPr>
        <p:spPr bwMode="ltGray">
          <a:xfrm>
            <a:off x="0" y="3959188"/>
            <a:ext cx="12192000" cy="24416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Content Placeholder 7"/>
          <p:cNvSpPr>
            <a:spLocks noGrp="1"/>
          </p:cNvSpPr>
          <p:nvPr>
            <p:ph sz="quarter" idx="13" hasCustomPrompt="1"/>
            <p:custDataLst>
              <p:tags r:id="rId4"/>
            </p:custDataLst>
          </p:nvPr>
        </p:nvSpPr>
        <p:spPr>
          <a:xfrm>
            <a:off x="609599" y="1417320"/>
            <a:ext cx="10972800"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8">
          <p15:clr>
            <a:srgbClr val="5ACBF0"/>
          </p15:clr>
        </p15:guide>
        <p15:guide id="4" pos="384">
          <p15:clr>
            <a:srgbClr val="5ACBF0"/>
          </p15:clr>
        </p15:guide>
        <p15:guide id="5" pos="7296">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ntent Gray Bar_1">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3197523" y="0"/>
            <a:ext cx="8994476"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3519488" y="57150"/>
            <a:ext cx="8672511"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322054" y="370937"/>
            <a:ext cx="2587924" cy="5877463"/>
          </a:xfrm>
        </p:spPr>
        <p:txBody>
          <a:bodyPr/>
          <a:lstStyle>
            <a:lvl1pPr marL="0" indent="0">
              <a:buFontTx/>
              <a:buNone/>
              <a:defRPr sz="2000"/>
            </a:lvl1pPr>
            <a:lvl2pPr>
              <a:buFontTx/>
              <a:buNone/>
              <a:defRPr/>
            </a:lvl2pPr>
            <a:lvl3pPr>
              <a:buFontTx/>
              <a:buNone/>
              <a:defRPr/>
            </a:lvl3pPr>
          </a:lstStyle>
          <a:p>
            <a:pPr lvl="0"/>
            <a:r>
              <a:rPr lang="en-US" dirty="0"/>
              <a:t>Click to add text or choose an icon below to insert other content</a:t>
            </a:r>
          </a:p>
        </p:txBody>
      </p:sp>
      <p:sp>
        <p:nvSpPr>
          <p:cNvPr id="6" name="Content Placeholder 7"/>
          <p:cNvSpPr>
            <a:spLocks noGrp="1"/>
          </p:cNvSpPr>
          <p:nvPr>
            <p:ph sz="quarter" idx="11" hasCustomPrompt="1"/>
            <p:custDataLst>
              <p:tags r:id="rId4"/>
            </p:custDataLst>
          </p:nvPr>
        </p:nvSpPr>
        <p:spPr>
          <a:xfrm>
            <a:off x="3519578" y="1414463"/>
            <a:ext cx="8367623"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3519488" y="838200"/>
            <a:ext cx="867251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2217">
          <p15:clr>
            <a:srgbClr val="5ACBF0"/>
          </p15:clr>
        </p15:guide>
        <p15:guide id="2" pos="7488">
          <p15:clr>
            <a:srgbClr val="5ACBF0"/>
          </p15:clr>
        </p15:guide>
        <p15:guide id="3" orient="horz" pos="528">
          <p15:clr>
            <a:srgbClr val="5ACBF0"/>
          </p15:clr>
        </p15:guide>
        <p15:guide id="4" orient="horz" pos="888">
          <p15:clr>
            <a:srgbClr val="5ACBF0"/>
          </p15:clr>
        </p15:guide>
        <p15:guide id="5" orient="horz" pos="3945">
          <p15:clr>
            <a:srgbClr val="5ACBF0"/>
          </p15:clr>
        </p15:guide>
        <p15:guide id="6" orient="horz" pos="233">
          <p15:clr>
            <a:srgbClr val="5ACBF0"/>
          </p15:clr>
        </p15:guide>
        <p15:guide id="7" pos="203">
          <p15:clr>
            <a:srgbClr val="5ACBF0"/>
          </p15:clr>
        </p15:guide>
        <p15:guide id="8" pos="1835">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ntent Gray Bar_2">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760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5776"/>
            <a:ext cx="7620000"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609600" y="1414462"/>
            <a:ext cx="762000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6" name="Content Placeholder 7"/>
          <p:cNvSpPr>
            <a:spLocks noGrp="1"/>
          </p:cNvSpPr>
          <p:nvPr>
            <p:ph sz="quarter" idx="11" hasCustomPrompt="1"/>
            <p:custDataLst>
              <p:tags r:id="rId4"/>
            </p:custDataLst>
          </p:nvPr>
        </p:nvSpPr>
        <p:spPr>
          <a:xfrm>
            <a:off x="8737600" y="228600"/>
            <a:ext cx="3251200" cy="6019800"/>
          </a:xfrm>
        </p:spPr>
        <p:txBody>
          <a:bodyPr/>
          <a:lstStyle>
            <a:lvl1pPr marL="0" indent="0">
              <a:buNone/>
              <a:defRPr sz="2000"/>
            </a:lvl1pPr>
            <a:lvl2pPr marL="0" indent="0">
              <a:buNone/>
              <a:defRPr/>
            </a:lvl2pPr>
            <a:lvl3pPr marL="0" indent="0">
              <a:buNone/>
              <a:defRPr/>
            </a:lvl3pPr>
          </a:lstStyle>
          <a:p>
            <a:pPr lvl="0"/>
            <a:r>
              <a:rPr lang="en-US" dirty="0"/>
              <a:t>Click to add text or choose an icon below to insert other content</a:t>
            </a:r>
          </a:p>
        </p:txBody>
      </p:sp>
      <p:sp>
        <p:nvSpPr>
          <p:cNvPr id="7" name="Text Placeholder 6"/>
          <p:cNvSpPr>
            <a:spLocks noGrp="1"/>
          </p:cNvSpPr>
          <p:nvPr>
            <p:ph type="body" sz="quarter" idx="12" hasCustomPrompt="1"/>
            <p:custDataLst>
              <p:tags r:id="rId5"/>
            </p:custDataLst>
          </p:nvPr>
        </p:nvSpPr>
        <p:spPr>
          <a:xfrm>
            <a:off x="609601" y="838200"/>
            <a:ext cx="762575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5184">
          <p15:clr>
            <a:srgbClr val="5ACBF0"/>
          </p15:clr>
        </p15:guide>
        <p15:guide id="3" orient="horz" pos="3944">
          <p15:clr>
            <a:srgbClr val="5ACBF0"/>
          </p15:clr>
        </p15:guide>
        <p15:guide id="4" orient="horz" pos="888">
          <p15:clr>
            <a:srgbClr val="5ACBF0"/>
          </p15:clr>
        </p15:guide>
        <p15:guide id="5" orient="horz" pos="528">
          <p15:clr>
            <a:srgbClr val="5ACBF0"/>
          </p15:clr>
        </p15:guide>
        <p15:guide id="6" orient="horz" pos="144">
          <p15:clr>
            <a:srgbClr val="5ACBF0"/>
          </p15:clr>
        </p15:guide>
        <p15:guide id="7" pos="5503">
          <p15:clr>
            <a:srgbClr val="5ACBF0"/>
          </p15:clr>
        </p15:guide>
        <p15:guide id="8" pos="7560">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ntent Lef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0"/>
            <a:ext cx="414528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4449234" y="65776"/>
            <a:ext cx="7742767"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4449233" y="1414463"/>
            <a:ext cx="743712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p:txBody>
      </p:sp>
      <p:sp>
        <p:nvSpPr>
          <p:cNvPr id="6" name="Content Placeholder 7"/>
          <p:cNvSpPr>
            <a:spLocks noGrp="1"/>
          </p:cNvSpPr>
          <p:nvPr>
            <p:ph sz="quarter" idx="11" hasCustomPrompt="1"/>
            <p:custDataLst>
              <p:tags r:id="rId4"/>
            </p:custDataLst>
          </p:nvPr>
        </p:nvSpPr>
        <p:spPr>
          <a:xfrm>
            <a:off x="274320" y="228600"/>
            <a:ext cx="3596640" cy="6019800"/>
          </a:xfrm>
        </p:spPr>
        <p:txBody>
          <a:bodyPr/>
          <a:lstStyle>
            <a:lvl1pPr marL="233363" indent="-233363">
              <a:buFont typeface="Arial" pitchFamily="34" charset="0"/>
              <a:buChar char="•"/>
              <a:defRPr sz="2000"/>
            </a:lvl1pPr>
            <a:lvl2pPr marL="457200" indent="-227013">
              <a:buFont typeface="Arial" pitchFamily="34" charset="0"/>
              <a:buChar char="–"/>
              <a:defRPr sz="1800" baseline="0"/>
            </a:lvl2pPr>
            <a:lvl3pPr marL="690563" indent="-236538">
              <a:buFont typeface="Arial" pitchFamily="34" charset="0"/>
              <a:buChar char="–"/>
              <a:tabLst>
                <a:tab pos="690563" algn="l"/>
              </a:tabLst>
              <a:defRPr sz="1600" baseline="0"/>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4449234" y="838200"/>
            <a:ext cx="7742767"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4">
          <p15:clr>
            <a:srgbClr val="5ACBF0"/>
          </p15:clr>
        </p15:guide>
        <p15:guide id="4" pos="173">
          <p15:clr>
            <a:srgbClr val="5ACBF0"/>
          </p15:clr>
        </p15:guide>
        <p15:guide id="5" pos="2441">
          <p15:clr>
            <a:srgbClr val="5ACBF0"/>
          </p15:clr>
        </p15:guide>
        <p15:guide id="6" pos="7488">
          <p15:clr>
            <a:srgbClr val="5ACBF0"/>
          </p15:clr>
        </p15:guide>
        <p15:guide id="7" pos="2802">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77BCB2-9D0A-499A-B2BE-A59EFA404956}"/>
              </a:ext>
            </a:extLst>
          </p:cNvPr>
          <p:cNvPicPr>
            <a:picLocks noChangeAspect="1"/>
          </p:cNvPicPr>
          <p:nvPr>
            <p:custDataLst>
              <p:tags r:id="rId1"/>
            </p:custDataLst>
          </p:nvPr>
        </p:nvPicPr>
        <p:blipFill>
          <a:blip r:embed="rId5"/>
          <a:stretch>
            <a:fillRect/>
          </a:stretch>
        </p:blipFill>
        <p:spPr>
          <a:xfrm>
            <a:off x="0" y="0"/>
            <a:ext cx="12192000" cy="6858000"/>
          </a:xfrm>
          <a:prstGeom prst="rect">
            <a:avLst/>
          </a:prstGeom>
        </p:spPr>
      </p:pic>
      <p:pic>
        <p:nvPicPr>
          <p:cNvPr id="7" name="Picture 6"/>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Box 7"/>
          <p:cNvSpPr txBox="1"/>
          <p:nvPr>
            <p:custDataLst>
              <p:tags r:id="rId3"/>
            </p:custDataLst>
          </p:nvPr>
        </p:nvSpPr>
        <p:spPr>
          <a:xfrm>
            <a:off x="1360968" y="2558734"/>
            <a:ext cx="4363427" cy="923330"/>
          </a:xfrm>
          <a:prstGeom prst="rect">
            <a:avLst/>
          </a:prstGeom>
          <a:noFill/>
        </p:spPr>
        <p:txBody>
          <a:bodyPr wrap="square" rtlCol="0">
            <a:spAutoFit/>
          </a:bodyPr>
          <a:lstStyle/>
          <a:p>
            <a:r>
              <a:rPr lang="en-US" sz="5400" b="1" dirty="0"/>
              <a:t>Thank You</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6" name="Picture 5"/>
          <p:cNvPicPr>
            <a:picLocks noChangeAspect="1"/>
          </p:cNvPicPr>
          <p:nvPr>
            <p:custDataLst>
              <p:tags r:id="rId1"/>
            </p:custDataLst>
          </p:nvPr>
        </p:nvPicPr>
        <p:blipFill>
          <a:blip r:embed="rId3">
            <a:extLst>
              <a:ext uri="{28A0092B-C50C-407E-A947-70E740481C1C}">
                <a14:useLocalDpi xmlns:a14="http://schemas.microsoft.com/office/drawing/2010/main"/>
              </a:ext>
            </a:extLst>
          </a:blip>
          <a:stretch>
            <a:fillRect/>
          </a:stretch>
        </p:blipFill>
        <p:spPr>
          <a:xfrm>
            <a:off x="4267351" y="2843832"/>
            <a:ext cx="3657298" cy="1170335"/>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9770300" y="365125"/>
            <a:ext cx="1813687" cy="5897566"/>
          </a:xfrm>
        </p:spPr>
        <p:txBody>
          <a:bodyPr vert="eaVert"/>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a:xfrm>
            <a:off x="609601" y="365125"/>
            <a:ext cx="9022914" cy="5897566"/>
          </a:xfrm>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4.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ags" Target="../tags/tag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2.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1.xml"/><Relationship Id="rId28"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ags" Target="../tags/tag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 Id="rId27" Type="http://schemas.openxmlformats.org/officeDocument/2006/relationships/tags" Target="../tags/tag5.xml"/><Relationship Id="rId30" Type="http://schemas.openxmlformats.org/officeDocument/2006/relationships/tags" Target="../tags/tag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23"/>
            </p:custDataLst>
          </p:nvPr>
        </p:nvSpPr>
        <p:spPr>
          <a:xfrm>
            <a:off x="609600" y="68574"/>
            <a:ext cx="11581896" cy="1143000"/>
          </a:xfrm>
          <a:prstGeom prst="rect">
            <a:avLst/>
          </a:prstGeom>
        </p:spPr>
        <p:txBody>
          <a:bodyPr vert="horz" lIns="91440" tIns="45720" rIns="91440" bIns="45720" rtlCol="0" anchor="ctr">
            <a:normAutofit/>
          </a:bodyPr>
          <a:lstStyle/>
          <a:p>
            <a:r>
              <a:rPr lang="en-US" altLang="zh-TW"/>
              <a:t>Click to edit Master title style</a:t>
            </a:r>
            <a:endParaRPr lang="en-US" dirty="0"/>
          </a:p>
        </p:txBody>
      </p:sp>
      <p:sp>
        <p:nvSpPr>
          <p:cNvPr id="3" name="Text Placeholder 2"/>
          <p:cNvSpPr>
            <a:spLocks noGrp="1"/>
          </p:cNvSpPr>
          <p:nvPr>
            <p:ph type="body" idx="1"/>
            <p:custDataLst>
              <p:tags r:id="rId24"/>
            </p:custDataLst>
          </p:nvPr>
        </p:nvSpPr>
        <p:spPr>
          <a:xfrm>
            <a:off x="609600" y="1414463"/>
            <a:ext cx="10972800" cy="48482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pic>
        <p:nvPicPr>
          <p:cNvPr id="7" name="Picture 6"/>
          <p:cNvPicPr>
            <a:picLocks noChangeAspect="1"/>
          </p:cNvPicPr>
          <p:nvPr>
            <p:custDataLst>
              <p:tags r:id="rId25"/>
            </p:custDataLst>
          </p:nvPr>
        </p:nvPicPr>
        <p:blipFill>
          <a:blip r:embed="rId32"/>
          <a:stretch>
            <a:fillRect/>
          </a:stretch>
        </p:blipFill>
        <p:spPr>
          <a:xfrm>
            <a:off x="11101153" y="6542971"/>
            <a:ext cx="881902" cy="217536"/>
          </a:xfrm>
          <a:prstGeom prst="rect">
            <a:avLst/>
          </a:prstGeom>
        </p:spPr>
      </p:pic>
      <p:sp>
        <p:nvSpPr>
          <p:cNvPr id="8" name="TextBox 7"/>
          <p:cNvSpPr txBox="1"/>
          <p:nvPr>
            <p:custDataLst>
              <p:tags r:id="rId26"/>
            </p:custDataLst>
          </p:nvPr>
        </p:nvSpPr>
        <p:spPr>
          <a:xfrm>
            <a:off x="163812" y="6516189"/>
            <a:ext cx="3759200" cy="230832"/>
          </a:xfrm>
          <a:prstGeom prst="rect">
            <a:avLst/>
          </a:prstGeom>
          <a:noFill/>
        </p:spPr>
        <p:txBody>
          <a:bodyPr wrap="square" rtlCol="0">
            <a:spAutoFit/>
          </a:bodyPr>
          <a:lstStyle/>
          <a:p>
            <a:r>
              <a:rPr lang="en-US" sz="900" dirty="0">
                <a:solidFill>
                  <a:schemeClr val="tx1">
                    <a:lumMod val="50000"/>
                    <a:lumOff val="50000"/>
                  </a:schemeClr>
                </a:solidFill>
              </a:rPr>
              <a:t>© 20</a:t>
            </a:r>
            <a:r>
              <a:rPr lang="en-US" altLang="zh-TW" sz="900" dirty="0">
                <a:solidFill>
                  <a:schemeClr val="tx1">
                    <a:lumMod val="50000"/>
                    <a:lumOff val="50000"/>
                  </a:schemeClr>
                </a:solidFill>
              </a:rPr>
              <a:t>20</a:t>
            </a:r>
            <a:r>
              <a:rPr lang="en-US" sz="900" dirty="0">
                <a:solidFill>
                  <a:schemeClr val="tx1">
                    <a:lumMod val="50000"/>
                    <a:lumOff val="50000"/>
                  </a:schemeClr>
                </a:solidFill>
              </a:rPr>
              <a:t> Synopsys, Inc. </a:t>
            </a:r>
          </a:p>
        </p:txBody>
      </p:sp>
      <p:sp>
        <p:nvSpPr>
          <p:cNvPr id="9" name="TextBox 8"/>
          <p:cNvSpPr txBox="1"/>
          <p:nvPr>
            <p:custDataLst>
              <p:tags r:id="rId27"/>
            </p:custDataLst>
          </p:nvPr>
        </p:nvSpPr>
        <p:spPr>
          <a:xfrm>
            <a:off x="1157671" y="6516189"/>
            <a:ext cx="853440" cy="230832"/>
          </a:xfrm>
          <a:prstGeom prst="rect">
            <a:avLst/>
          </a:prstGeom>
          <a:noFill/>
        </p:spPr>
        <p:txBody>
          <a:bodyPr wrap="square" rtlCol="0">
            <a:spAutoFit/>
          </a:bodyPr>
          <a:lstStyle/>
          <a:p>
            <a:pPr algn="ctr"/>
            <a:fld id="{CAE2347F-76BC-4690-80B5-B24BA0EA7B0A}" type="slidenum">
              <a:rPr lang="en-US" sz="900" dirty="0">
                <a:solidFill>
                  <a:schemeClr val="tx1">
                    <a:lumMod val="50000"/>
                    <a:lumOff val="50000"/>
                  </a:schemeClr>
                </a:solidFill>
              </a:rPr>
              <a:pPr algn="ctr"/>
              <a:t>‹#›</a:t>
            </a:fld>
            <a:endParaRPr lang="en-US" sz="900" dirty="0">
              <a:solidFill>
                <a:schemeClr val="tx1">
                  <a:lumMod val="50000"/>
                  <a:lumOff val="50000"/>
                </a:schemeClr>
              </a:solidFill>
            </a:endParaRPr>
          </a:p>
        </p:txBody>
      </p:sp>
      <p:sp>
        <p:nvSpPr>
          <p:cNvPr id="10" name="TaggedShape" hidden="1"/>
          <p:cNvSpPr/>
          <p:nvPr>
            <p:custDataLst>
              <p:tags r:id="rId28"/>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4" name="TaggedShape" hidden="1"/>
          <p:cNvSpPr/>
          <p:nvPr>
            <p:custDataLst>
              <p:tags r:id="rId29"/>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 name="TaggedShape" hidden="1"/>
          <p:cNvSpPr/>
          <p:nvPr>
            <p:custDataLst>
              <p:tags r:id="rId30"/>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6" name="TaggedShape" hidden="1"/>
          <p:cNvSpPr/>
          <p:nvPr>
            <p:custDataLst>
              <p:tags r:id="rId31"/>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60" r:id="rId3"/>
    <p:sldLayoutId id="2147483676" r:id="rId4"/>
    <p:sldLayoutId id="2147483661" r:id="rId5"/>
    <p:sldLayoutId id="2147483662" r:id="rId6"/>
    <p:sldLayoutId id="2147483651" r:id="rId7"/>
    <p:sldLayoutId id="2147483663" r:id="rId8"/>
    <p:sldLayoutId id="2147483675" r:id="rId9"/>
    <p:sldLayoutId id="2147483655"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58" r:id="rId20"/>
    <p:sldLayoutId id="2147483659" r:id="rId21"/>
  </p:sldLayoutIdLst>
  <p:txStyles>
    <p:titleStyle>
      <a:lvl1pPr algn="l" defTabSz="914400" rtl="0" eaLnBrk="1" latinLnBrk="0" hangingPunct="1">
        <a:lnSpc>
          <a:spcPct val="100000"/>
        </a:lnSpc>
        <a:spcBef>
          <a:spcPct val="0"/>
        </a:spcBef>
        <a:buNone/>
        <a:defRPr sz="3200" b="1" kern="1200">
          <a:solidFill>
            <a:schemeClr val="tx1"/>
          </a:solidFill>
          <a:latin typeface="+mj-lt"/>
          <a:ea typeface="+mj-ea"/>
          <a:cs typeface="+mj-cs"/>
        </a:defRPr>
      </a:lvl1pPr>
    </p:titleStyle>
    <p:bodyStyle>
      <a:lvl1pPr marL="164592" indent="-164592"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457200" indent="-164592"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740664" indent="-164592"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C452EE-78F8-4268-B763-26EE067D7237}"/>
              </a:ext>
            </a:extLst>
          </p:cNvPr>
          <p:cNvPicPr>
            <a:picLocks noChangeAspect="1"/>
          </p:cNvPicPr>
          <p:nvPr/>
        </p:nvPicPr>
        <p:blipFill>
          <a:blip r:embed="rId2"/>
          <a:stretch>
            <a:fillRect/>
          </a:stretch>
        </p:blipFill>
        <p:spPr>
          <a:xfrm>
            <a:off x="0" y="0"/>
            <a:ext cx="12192000" cy="6858000"/>
          </a:xfrm>
          <a:prstGeom prst="rect">
            <a:avLst/>
          </a:prstGeom>
        </p:spPr>
      </p:pic>
      <p:sp>
        <p:nvSpPr>
          <p:cNvPr id="10" name="TextBox 9"/>
          <p:cNvSpPr txBox="1"/>
          <p:nvPr/>
        </p:nvSpPr>
        <p:spPr>
          <a:xfrm>
            <a:off x="1092000" y="2908072"/>
            <a:ext cx="10008000" cy="646331"/>
          </a:xfrm>
          <a:prstGeom prst="rect">
            <a:avLst/>
          </a:prstGeom>
          <a:solidFill>
            <a:srgbClr val="000000">
              <a:alpha val="60000"/>
            </a:srgbClr>
          </a:solidFill>
        </p:spPr>
        <p:txBody>
          <a:bodyPr wrap="square" rtlCol="0" anchor="ctr">
            <a:spAutoFit/>
          </a:bodyPr>
          <a:lstStyle/>
          <a:p>
            <a:pPr algn="ctr"/>
            <a:r>
              <a:rPr lang="en-US" altLang="zh-CN" sz="3600" b="1" dirty="0">
                <a:solidFill>
                  <a:srgbClr val="FFFF00"/>
                </a:solidFill>
                <a:latin typeface="微软雅黑" pitchFamily="34" charset="-122"/>
                <a:ea typeface="微软雅黑" pitchFamily="34" charset="-122"/>
              </a:rPr>
              <a:t>2020 </a:t>
            </a:r>
            <a:r>
              <a:rPr lang="en-US" altLang="zh-TW" sz="3600" b="1" dirty="0">
                <a:solidFill>
                  <a:srgbClr val="FFFF00"/>
                </a:solidFill>
                <a:latin typeface="微软雅黑" pitchFamily="34" charset="-122"/>
                <a:ea typeface="微软雅黑" pitchFamily="34" charset="-122"/>
              </a:rPr>
              <a:t>Synopsys ARC </a:t>
            </a:r>
            <a:r>
              <a:rPr lang="zh-TW" altLang="en-US" sz="3600" b="1">
                <a:solidFill>
                  <a:srgbClr val="FFFF00"/>
                </a:solidFill>
                <a:latin typeface="微软雅黑" pitchFamily="34" charset="-122"/>
                <a:ea typeface="微软雅黑" pitchFamily="34" charset="-122"/>
              </a:rPr>
              <a:t>盃</a:t>
            </a:r>
            <a:r>
              <a:rPr lang="en-US" altLang="zh-TW" sz="3600" b="1">
                <a:solidFill>
                  <a:srgbClr val="FFFF00"/>
                </a:solidFill>
                <a:latin typeface="微软雅黑" pitchFamily="34" charset="-122"/>
                <a:ea typeface="微软雅黑" pitchFamily="34" charset="-122"/>
              </a:rPr>
              <a:t>AIoT</a:t>
            </a:r>
            <a:r>
              <a:rPr lang="zh-TW" altLang="en-US" sz="3600" b="1" dirty="0">
                <a:solidFill>
                  <a:srgbClr val="FFFF00"/>
                </a:solidFill>
                <a:latin typeface="微软雅黑" pitchFamily="34" charset="-122"/>
                <a:ea typeface="微软雅黑" pitchFamily="34" charset="-122"/>
              </a:rPr>
              <a:t>電子設計大賽</a:t>
            </a:r>
            <a:endParaRPr lang="en-US" sz="3600" dirty="0"/>
          </a:p>
        </p:txBody>
      </p:sp>
      <p:pic>
        <p:nvPicPr>
          <p:cNvPr id="2" name="Picture 1">
            <a:extLst>
              <a:ext uri="{FF2B5EF4-FFF2-40B4-BE49-F238E27FC236}">
                <a16:creationId xmlns:a16="http://schemas.microsoft.com/office/drawing/2014/main" id="{010EA591-C63C-4905-871E-9894A745B017}"/>
              </a:ext>
            </a:extLst>
          </p:cNvPr>
          <p:cNvPicPr>
            <a:picLocks noChangeAspect="1"/>
          </p:cNvPicPr>
          <p:nvPr/>
        </p:nvPicPr>
        <p:blipFill>
          <a:blip r:embed="rId3"/>
          <a:stretch>
            <a:fillRect/>
          </a:stretch>
        </p:blipFill>
        <p:spPr>
          <a:xfrm>
            <a:off x="9831433" y="343379"/>
            <a:ext cx="1995074" cy="889636"/>
          </a:xfrm>
          <a:prstGeom prst="rect">
            <a:avLst/>
          </a:prstGeom>
        </p:spPr>
      </p:pic>
    </p:spTree>
    <p:extLst>
      <p:ext uri="{BB962C8B-B14F-4D97-AF65-F5344CB8AC3E}">
        <p14:creationId xmlns:p14="http://schemas.microsoft.com/office/powerpoint/2010/main" val="1663781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00E968-D1ED-4246-8454-1DDF2ABDD8E4}"/>
              </a:ext>
            </a:extLst>
          </p:cNvPr>
          <p:cNvSpPr>
            <a:spLocks noGrp="1"/>
          </p:cNvSpPr>
          <p:nvPr>
            <p:ph type="body" sz="quarter" idx="10"/>
          </p:nvPr>
        </p:nvSpPr>
        <p:spPr/>
        <p:txBody>
          <a:bodyPr/>
          <a:lstStyle/>
          <a:p>
            <a:endParaRPr lang="zh-TW" altLang="en-US" dirty="0"/>
          </a:p>
        </p:txBody>
      </p:sp>
      <p:sp>
        <p:nvSpPr>
          <p:cNvPr id="3" name="Text Placeholder 2">
            <a:extLst>
              <a:ext uri="{FF2B5EF4-FFF2-40B4-BE49-F238E27FC236}">
                <a16:creationId xmlns:a16="http://schemas.microsoft.com/office/drawing/2014/main" id="{F9C59012-33B3-47FF-BB24-C289057F6443}"/>
              </a:ext>
            </a:extLst>
          </p:cNvPr>
          <p:cNvSpPr>
            <a:spLocks noGrp="1"/>
          </p:cNvSpPr>
          <p:nvPr>
            <p:ph type="body" sz="quarter" idx="11"/>
          </p:nvPr>
        </p:nvSpPr>
        <p:spPr/>
        <p:txBody>
          <a:bodyPr/>
          <a:lstStyle/>
          <a:p>
            <a:endParaRPr lang="zh-TW" altLang="en-US"/>
          </a:p>
        </p:txBody>
      </p:sp>
      <p:sp>
        <p:nvSpPr>
          <p:cNvPr id="4" name="Subtitle 3">
            <a:extLst>
              <a:ext uri="{FF2B5EF4-FFF2-40B4-BE49-F238E27FC236}">
                <a16:creationId xmlns:a16="http://schemas.microsoft.com/office/drawing/2014/main" id="{635EE673-1A94-4B18-ACC5-4AC36A313C12}"/>
              </a:ext>
            </a:extLst>
          </p:cNvPr>
          <p:cNvSpPr>
            <a:spLocks noGrp="1"/>
          </p:cNvSpPr>
          <p:nvPr>
            <p:ph type="subTitle" idx="1"/>
          </p:nvPr>
        </p:nvSpPr>
        <p:spPr/>
        <p:txBody>
          <a:bodyPr/>
          <a:lstStyle/>
          <a:p>
            <a:endParaRPr lang="zh-TW" altLang="en-US" dirty="0"/>
          </a:p>
        </p:txBody>
      </p:sp>
      <p:sp>
        <p:nvSpPr>
          <p:cNvPr id="5" name="Title 4">
            <a:extLst>
              <a:ext uri="{FF2B5EF4-FFF2-40B4-BE49-F238E27FC236}">
                <a16:creationId xmlns:a16="http://schemas.microsoft.com/office/drawing/2014/main" id="{AE7AFA09-F0CB-4E86-944E-D3E437AF134F}"/>
              </a:ext>
            </a:extLst>
          </p:cNvPr>
          <p:cNvSpPr>
            <a:spLocks noGrp="1"/>
          </p:cNvSpPr>
          <p:nvPr>
            <p:ph type="ctrTitle"/>
          </p:nvPr>
        </p:nvSpPr>
        <p:spPr/>
        <p:txBody>
          <a:bodyPr/>
          <a:lstStyle/>
          <a:p>
            <a:r>
              <a:rPr lang="zh-TW" altLang="en-US" dirty="0"/>
              <a:t>主標題</a:t>
            </a:r>
            <a:r>
              <a:rPr lang="en-US" altLang="zh-CN" dirty="0"/>
              <a:t>-XXX</a:t>
            </a:r>
            <a:endParaRPr lang="zh-TW" altLang="en-US" dirty="0"/>
          </a:p>
        </p:txBody>
      </p:sp>
      <p:pic>
        <p:nvPicPr>
          <p:cNvPr id="7" name="Picture 6">
            <a:extLst>
              <a:ext uri="{FF2B5EF4-FFF2-40B4-BE49-F238E27FC236}">
                <a16:creationId xmlns:a16="http://schemas.microsoft.com/office/drawing/2014/main" id="{24007372-6C4D-4060-9831-F702EB4E6CC0}"/>
              </a:ext>
            </a:extLst>
          </p:cNvPr>
          <p:cNvPicPr>
            <a:picLocks noChangeAspect="1"/>
          </p:cNvPicPr>
          <p:nvPr/>
        </p:nvPicPr>
        <p:blipFill>
          <a:blip r:embed="rId2"/>
          <a:stretch>
            <a:fillRect/>
          </a:stretch>
        </p:blipFill>
        <p:spPr>
          <a:xfrm>
            <a:off x="8252169" y="349941"/>
            <a:ext cx="1622468" cy="723485"/>
          </a:xfrm>
          <a:prstGeom prst="rect">
            <a:avLst/>
          </a:prstGeom>
        </p:spPr>
      </p:pic>
    </p:spTree>
    <p:extLst>
      <p:ext uri="{BB962C8B-B14F-4D97-AF65-F5344CB8AC3E}">
        <p14:creationId xmlns:p14="http://schemas.microsoft.com/office/powerpoint/2010/main" val="1175211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342900" indent="-342900">
              <a:lnSpc>
                <a:spcPct val="150000"/>
              </a:lnSpc>
              <a:spcBef>
                <a:spcPts val="0"/>
              </a:spcBef>
              <a:buClr>
                <a:srgbClr val="7030A0"/>
              </a:buClr>
              <a:buFont typeface="Wingdings" pitchFamily="2" charset="2"/>
              <a:buChar char="n"/>
            </a:pPr>
            <a:r>
              <a:rPr lang="zh-TW" altLang="en-US" dirty="0"/>
              <a:t>作品概述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難點與創新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設計實現</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測試結果</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總結展望</a:t>
            </a:r>
            <a:endParaRPr lang="en-US" altLang="zh-CN" dirty="0"/>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4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0" indent="0">
              <a:lnSpc>
                <a:spcPct val="150000"/>
              </a:lnSpc>
              <a:spcBef>
                <a:spcPts val="0"/>
              </a:spcBef>
              <a:buClr>
                <a:srgbClr val="7030A0"/>
              </a:buClr>
            </a:pPr>
            <a:r>
              <a:rPr lang="zh-TW" altLang="en-US" dirty="0"/>
              <a:t>作品概述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難點與創新</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設計實現</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測試結果</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總結展望</a:t>
            </a:r>
            <a:endParaRPr lang="en-US" altLang="zh-CN" dirty="0">
              <a:solidFill>
                <a:schemeClr val="bg1">
                  <a:lumMod val="75000"/>
                </a:schemeClr>
              </a:solidFill>
            </a:endParaRPr>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52514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Grp="1" noChangeArrowheads="1"/>
          </p:cNvSpPr>
          <p:nvPr>
            <p:ph type="title"/>
          </p:nvPr>
        </p:nvSpPr>
        <p:spPr/>
        <p:txBody>
          <a:bodyPr/>
          <a:lstStyle/>
          <a:p>
            <a:r>
              <a:rPr lang="zh-TW" altLang="en-US" dirty="0"/>
              <a:t>標題</a:t>
            </a:r>
            <a:r>
              <a:rPr lang="en-US" altLang="zh-CN" dirty="0"/>
              <a:t>XXX</a:t>
            </a:r>
            <a:endParaRPr lang="en-US" dirty="0"/>
          </a:p>
        </p:txBody>
      </p:sp>
      <p:sp>
        <p:nvSpPr>
          <p:cNvPr id="1796099" name="Rectangle 3"/>
          <p:cNvSpPr>
            <a:spLocks noGrp="1" noChangeArrowheads="1"/>
          </p:cNvSpPr>
          <p:nvPr>
            <p:ph idx="1"/>
          </p:nvPr>
        </p:nvSpPr>
        <p:spPr/>
        <p:txBody>
          <a:bodyPr/>
          <a:lstStyle/>
          <a:p>
            <a:r>
              <a:rPr lang="zh-CN" altLang="en-US" sz="2400" dirty="0"/>
              <a:t>一级</a:t>
            </a:r>
            <a:r>
              <a:rPr lang="en-US" altLang="zh-CN" sz="2400" dirty="0"/>
              <a:t>XXX</a:t>
            </a:r>
            <a:endParaRPr lang="en-US" dirty="0"/>
          </a:p>
          <a:p>
            <a:pPr lvl="1"/>
            <a:r>
              <a:rPr lang="zh-CN" altLang="en-US" sz="2000" dirty="0"/>
              <a:t>二级</a:t>
            </a:r>
            <a:r>
              <a:rPr lang="en-US" altLang="zh-CN" sz="2000" dirty="0"/>
              <a:t>XXX</a:t>
            </a:r>
          </a:p>
          <a:p>
            <a:pPr lvl="1"/>
            <a:endParaRPr lang="en-US" sz="2000" dirty="0"/>
          </a:p>
          <a:p>
            <a:pPr lvl="1"/>
            <a:endParaRPr lang="en-US" sz="2000" dirty="0"/>
          </a:p>
          <a:p>
            <a:pPr lvl="1"/>
            <a:endParaRPr lang="en-US"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568325" lvl="2" indent="0">
              <a:buNone/>
            </a:pPr>
            <a:endParaRPr lang="en-GB" sz="1800" dirty="0"/>
          </a:p>
        </p:txBody>
      </p:sp>
    </p:spTree>
    <p:extLst>
      <p:ext uri="{BB962C8B-B14F-4D97-AF65-F5344CB8AC3E}">
        <p14:creationId xmlns:p14="http://schemas.microsoft.com/office/powerpoint/2010/main" val="3743766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5F02CB-CBED-41FD-8C43-2D350C28C3C5}"/>
              </a:ext>
            </a:extLst>
          </p:cNvPr>
          <p:cNvPicPr>
            <a:picLocks noChangeAspect="1"/>
          </p:cNvPicPr>
          <p:nvPr/>
        </p:nvPicPr>
        <p:blipFill>
          <a:blip r:embed="rId2"/>
          <a:stretch>
            <a:fillRect/>
          </a:stretch>
        </p:blipFill>
        <p:spPr>
          <a:xfrm>
            <a:off x="8151263" y="331840"/>
            <a:ext cx="1767990" cy="788376"/>
          </a:xfrm>
          <a:prstGeom prst="rect">
            <a:avLst/>
          </a:prstGeom>
        </p:spPr>
      </p:pic>
    </p:spTree>
    <p:extLst>
      <p:ext uri="{BB962C8B-B14F-4D97-AF65-F5344CB8AC3E}">
        <p14:creationId xmlns:p14="http://schemas.microsoft.com/office/powerpoint/2010/main" val="306964619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HAPE" val="Y"/>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12/13/2015 5:23:58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TEMPLATE-001" val="12/19/2015 4:31:23 PM"/>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TEMPLATE-001" val="12/24/2015 3:32:09 PM"/>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TEMPLATE-001" val="1/6/2016 2:39:37 PM"/>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SHAPE" val="Y"/>
</p:tagLst>
</file>

<file path=ppt/tags/tag74.xml><?xml version="1.0" encoding="utf-8"?>
<p:tagLst xmlns:a="http://schemas.openxmlformats.org/drawingml/2006/main" xmlns:r="http://schemas.openxmlformats.org/officeDocument/2006/relationships" xmlns:p="http://schemas.openxmlformats.org/presentationml/2006/main">
  <p:tag name="SYNOPSYS-SHAPE" val="Y"/>
</p:tagLst>
</file>

<file path=ppt/tags/tag75.xml><?xml version="1.0" encoding="utf-8"?>
<p:tagLst xmlns:a="http://schemas.openxmlformats.org/drawingml/2006/main" xmlns:r="http://schemas.openxmlformats.org/officeDocument/2006/relationships" xmlns:p="http://schemas.openxmlformats.org/presentationml/2006/main">
  <p:tag name="SYNOPSYS-SHAPE" val="Y"/>
</p:tagLst>
</file>

<file path=ppt/tags/tag76.xml><?xml version="1.0" encoding="utf-8"?>
<p:tagLst xmlns:a="http://schemas.openxmlformats.org/drawingml/2006/main" xmlns:r="http://schemas.openxmlformats.org/officeDocument/2006/relationships" xmlns:p="http://schemas.openxmlformats.org/presentationml/2006/main">
  <p:tag name="SYNOPSYS-SHAPE" val="Y"/>
</p:tagLst>
</file>

<file path=ppt/tags/tag77.xml><?xml version="1.0" encoding="utf-8"?>
<p:tagLst xmlns:a="http://schemas.openxmlformats.org/drawingml/2006/main" xmlns:r="http://schemas.openxmlformats.org/officeDocument/2006/relationships" xmlns:p="http://schemas.openxmlformats.org/presentationml/2006/main">
  <p:tag name="SYNOPSYS-SHAPE" val="Y"/>
</p:tagLst>
</file>

<file path=ppt/tags/tag78.xml><?xml version="1.0" encoding="utf-8"?>
<p:tagLst xmlns:a="http://schemas.openxmlformats.org/drawingml/2006/main" xmlns:r="http://schemas.openxmlformats.org/officeDocument/2006/relationships" xmlns:p="http://schemas.openxmlformats.org/presentationml/2006/main">
  <p:tag name="SYNOPSYS-SHAPE" val="Y"/>
</p:tagLst>
</file>

<file path=ppt/theme/theme1.xml><?xml version="1.0" encoding="utf-8"?>
<a:theme xmlns:a="http://schemas.openxmlformats.org/drawingml/2006/main" name="Default Theme">
  <a:themeElements>
    <a:clrScheme name="Default Theme">
      <a:dk1>
        <a:sysClr val="windowText" lastClr="000000"/>
      </a:dk1>
      <a:lt1>
        <a:sysClr val="window" lastClr="FFFFFF"/>
      </a:lt1>
      <a:dk2>
        <a:srgbClr val="000000"/>
      </a:dk2>
      <a:lt2>
        <a:srgbClr val="FFFFFF"/>
      </a:lt2>
      <a:accent1>
        <a:srgbClr val="4F2683"/>
      </a:accent1>
      <a:accent2>
        <a:srgbClr val="F69008"/>
      </a:accent2>
      <a:accent3>
        <a:srgbClr val="46AA42"/>
      </a:accent3>
      <a:accent4>
        <a:srgbClr val="C41300"/>
      </a:accent4>
      <a:accent5>
        <a:srgbClr val="BCBCBC"/>
      </a:accent5>
      <a:accent6>
        <a:srgbClr val="0072AC"/>
      </a:accent6>
      <a:hlink>
        <a:srgbClr val="0000FF"/>
      </a:hlink>
      <a:folHlink>
        <a:srgbClr val="800080"/>
      </a:folHlink>
    </a:clrScheme>
    <a:fontScheme name="Default Theme">
      <a:maj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fault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dirty="0"/>
        </a:defPPr>
      </a:lstStyle>
      <a:style>
        <a:lnRef idx="2">
          <a:schemeClr val="accent1">
            <a:shade val="50000"/>
          </a:schemeClr>
        </a:lnRef>
        <a:fillRef idx="1">
          <a:schemeClr val="accent1"/>
        </a:fillRef>
        <a:effectRef idx="0">
          <a:schemeClr val="accent1"/>
        </a:effectRef>
        <a:fontRef idx="minor">
          <a:schemeClr val="lt1"/>
        </a:fontRef>
      </a:style>
    </a:spDef>
    <a:lnDef>
      <a:spPr>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800" dirty="0"/>
        </a:defPPr>
      </a:lstStyle>
    </a:txDef>
  </a:objectDefaults>
  <a:extraClrSchemeLst/>
  <a:extLst>
    <a:ext uri="{05A4C25C-085E-4340-85A3-A5531E510DB2}">
      <thm15:themeFamily xmlns:thm15="http://schemas.microsoft.com/office/thememl/2012/main" name="Default Theme" id="{6D1F9C5A-2AEA-433E-9F31-B7D4577B66E9}" vid="{EBCC1F61-21FD-4864-9BE9-BDE6511C7A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22</TotalTime>
  <Words>76</Words>
  <Application>Microsoft Office PowerPoint</Application>
  <PresentationFormat>Widescreen</PresentationFormat>
  <Paragraphs>29</Paragraphs>
  <Slides>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微软雅黑</vt:lpstr>
      <vt:lpstr>黑体</vt:lpstr>
      <vt:lpstr>微軟正黑體</vt:lpstr>
      <vt:lpstr>新細明體</vt:lpstr>
      <vt:lpstr>Arial</vt:lpstr>
      <vt:lpstr>Calibri</vt:lpstr>
      <vt:lpstr>Wingdings</vt:lpstr>
      <vt:lpstr>Default Theme</vt:lpstr>
      <vt:lpstr>PowerPoint Presentation</vt:lpstr>
      <vt:lpstr>主標題-XXX</vt:lpstr>
      <vt:lpstr>Agenda</vt:lpstr>
      <vt:lpstr>Agenda</vt:lpstr>
      <vt:lpstr>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Tsai</dc:creator>
  <cp:lastModifiedBy>Anna Hsu</cp:lastModifiedBy>
  <cp:revision>10</cp:revision>
  <dcterms:created xsi:type="dcterms:W3CDTF">2019-01-25T03:03:34Z</dcterms:created>
  <dcterms:modified xsi:type="dcterms:W3CDTF">2020-03-09T10:10:14Z</dcterms:modified>
</cp:coreProperties>
</file>